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a578a1e3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a578a1e3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da578a1e31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a578a1e3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a578a1e31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da578a1e31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a578a1e3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a578a1e31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da578a1e31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a578a1e31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da578a1e31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da578a1e31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a578a1e31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a578a1e31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da578a1e31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a578a1e31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a578a1e31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da578a1e31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a578a1e3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a578a1e31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da578a1e31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15" name="Google Shape;15;p2"/>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16" name="Google Shape;16;p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sz="60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Google Shape;7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939DB4"/>
              </a:buClr>
              <a:buSzPts val="2400"/>
              <a:buFont typeface="Arial"/>
              <a:buNone/>
              <a:defRPr sz="2400">
                <a:solidFill>
                  <a:srgbClr val="939DB4"/>
                </a:solidFill>
                <a:latin typeface="Calibri"/>
                <a:ea typeface="Calibri"/>
                <a:cs typeface="Calibri"/>
                <a:sym typeface="Calibri"/>
              </a:defRPr>
            </a:lvl1pPr>
            <a:lvl2pPr indent="-228600" lvl="1" marL="914400" marR="0" rtl="0" algn="l">
              <a:lnSpc>
                <a:spcPct val="90000"/>
              </a:lnSpc>
              <a:spcBef>
                <a:spcPts val="500"/>
              </a:spcBef>
              <a:spcAft>
                <a:spcPts val="0"/>
              </a:spcAft>
              <a:buClr>
                <a:srgbClr val="939DB4"/>
              </a:buClr>
              <a:buSzPts val="2000"/>
              <a:buFont typeface="Arial"/>
              <a:buNone/>
              <a:defRPr b="0" i="0" sz="2000" u="none" cap="none" strike="noStrike">
                <a:solidFill>
                  <a:srgbClr val="939DB4"/>
                </a:solidFill>
                <a:latin typeface="Calibri"/>
                <a:ea typeface="Calibri"/>
                <a:cs typeface="Calibri"/>
                <a:sym typeface="Calibri"/>
              </a:defRPr>
            </a:lvl2pPr>
            <a:lvl3pPr indent="-228600" lvl="2" marL="1371600" marR="0" rtl="0" algn="l">
              <a:lnSpc>
                <a:spcPct val="90000"/>
              </a:lnSpc>
              <a:spcBef>
                <a:spcPts val="500"/>
              </a:spcBef>
              <a:spcAft>
                <a:spcPts val="0"/>
              </a:spcAft>
              <a:buClr>
                <a:srgbClr val="939DB4"/>
              </a:buClr>
              <a:buSzPts val="1800"/>
              <a:buFont typeface="Arial"/>
              <a:buNone/>
              <a:defRPr b="0" i="0" sz="1800" u="none" cap="none" strike="noStrike">
                <a:solidFill>
                  <a:srgbClr val="939DB4"/>
                </a:solidFill>
                <a:latin typeface="Calibri"/>
                <a:ea typeface="Calibri"/>
                <a:cs typeface="Calibri"/>
                <a:sym typeface="Calibri"/>
              </a:defRPr>
            </a:lvl3pPr>
            <a:lvl4pPr indent="-228600" lvl="3" marL="18288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4pPr>
            <a:lvl5pPr indent="-228600" lvl="4" marL="22860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5pPr>
            <a:lvl6pPr indent="-228600" lvl="5" marL="27432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6pPr>
            <a:lvl7pPr indent="-228600" lvl="6" marL="32004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7pPr>
            <a:lvl8pPr indent="-228600" lvl="7" marL="36576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8pPr>
            <a:lvl9pPr indent="-228600" lvl="8" marL="4114800" marR="0" rtl="0" algn="l">
              <a:lnSpc>
                <a:spcPct val="90000"/>
              </a:lnSpc>
              <a:spcBef>
                <a:spcPts val="500"/>
              </a:spcBef>
              <a:spcAft>
                <a:spcPts val="0"/>
              </a:spcAft>
              <a:buClr>
                <a:srgbClr val="939DB4"/>
              </a:buClr>
              <a:buSzPts val="1600"/>
              <a:buFont typeface="Arial"/>
              <a:buNone/>
              <a:defRPr b="0" i="0" sz="1600" u="none" cap="none" strike="noStrike">
                <a:solidFill>
                  <a:srgbClr val="939DB4"/>
                </a:solidFill>
                <a:latin typeface="Calibri"/>
                <a:ea typeface="Calibri"/>
                <a:cs typeface="Calibri"/>
                <a:sym typeface="Calibri"/>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4"/>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89" name="Google Shape;8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1" name="Google Shape;9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1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1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08" name="Google Shape;108;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0" name="Google Shape;110;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3" name="Google Shape;113;p18"/>
          <p:cNvSpPr/>
          <p:nvPr>
            <p:ph idx="2" type="pic"/>
          </p:nvPr>
        </p:nvSpPr>
        <p:spPr>
          <a:xfrm>
            <a:off x="5183188" y="987425"/>
            <a:ext cx="6172200" cy="4873625"/>
          </a:xfrm>
          <a:prstGeom prst="rect">
            <a:avLst/>
          </a:prstGeom>
          <a:noFill/>
          <a:ln>
            <a:noFill/>
          </a:ln>
        </p:spPr>
      </p:sp>
      <p:sp>
        <p:nvSpPr>
          <p:cNvPr id="114" name="Google Shape;11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15" name="Google Shape;115;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1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0" name="Google Shape;12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1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0"/>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 name="Google Shape;12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Google Shape;127;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8" name="Google Shape;128;p2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6" name="Shape 26"/>
        <p:cNvGrpSpPr/>
        <p:nvPr/>
      </p:nvGrpSpPr>
      <p:grpSpPr>
        <a:xfrm>
          <a:off x="0" y="0"/>
          <a:ext cx="0" cy="0"/>
          <a:chOff x="0" y="0"/>
          <a:chExt cx="0" cy="0"/>
        </a:xfrm>
      </p:grpSpPr>
      <p:sp>
        <p:nvSpPr>
          <p:cNvPr id="27" name="Google Shape;27;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5"/>
          <p:cNvPicPr preferRelativeResize="0"/>
          <p:nvPr/>
        </p:nvPicPr>
        <p:blipFill rotWithShape="1">
          <a:blip r:embed="rId2">
            <a:alphaModFix/>
          </a:blip>
          <a:srcRect b="13974" l="8750" r="8827" t="13520"/>
          <a:stretch/>
        </p:blipFill>
        <p:spPr>
          <a:xfrm>
            <a:off x="16625" y="1013582"/>
            <a:ext cx="12192000" cy="44682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29" name="Shape 29"/>
        <p:cNvGrpSpPr/>
        <p:nvPr/>
      </p:nvGrpSpPr>
      <p:grpSpPr>
        <a:xfrm>
          <a:off x="0" y="0"/>
          <a:ext cx="0" cy="0"/>
          <a:chOff x="0" y="0"/>
          <a:chExt cx="0" cy="0"/>
        </a:xfrm>
      </p:grpSpPr>
      <p:sp>
        <p:nvSpPr>
          <p:cNvPr id="30" name="Google Shape;30;p6"/>
          <p:cNvSpPr/>
          <p:nvPr/>
        </p:nvSpPr>
        <p:spPr>
          <a:xfrm>
            <a:off x="0" y="6176963"/>
            <a:ext cx="12192000" cy="6810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 name="Google Shape;31;p6"/>
          <p:cNvSpPr txBox="1"/>
          <p:nvPr>
            <p:ph type="title"/>
          </p:nvPr>
        </p:nvSpPr>
        <p:spPr>
          <a:xfrm>
            <a:off x="-3018" y="982"/>
            <a:ext cx="12192000" cy="65791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6"/>
          <p:cNvSpPr txBox="1"/>
          <p:nvPr>
            <p:ph idx="1" type="body"/>
          </p:nvPr>
        </p:nvSpPr>
        <p:spPr>
          <a:xfrm>
            <a:off x="240671" y="893117"/>
            <a:ext cx="11827598" cy="487393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3" name="Google Shape;33;p6"/>
          <p:cNvCxnSpPr/>
          <p:nvPr/>
        </p:nvCxnSpPr>
        <p:spPr>
          <a:xfrm>
            <a:off x="0" y="676023"/>
            <a:ext cx="12192000" cy="0"/>
          </a:xfrm>
          <a:prstGeom prst="straightConnector1">
            <a:avLst/>
          </a:prstGeom>
          <a:noFill/>
          <a:ln cap="flat" cmpd="sng" w="19050">
            <a:solidFill>
              <a:schemeClr val="accent5"/>
            </a:solidFill>
            <a:prstDash val="solid"/>
            <a:miter lim="800000"/>
            <a:headEnd len="sm" w="sm" type="none"/>
            <a:tailEnd len="sm" w="sm" type="none"/>
          </a:ln>
        </p:spPr>
      </p:cxnSp>
      <p:pic>
        <p:nvPicPr>
          <p:cNvPr id="34" name="Google Shape;34;p6"/>
          <p:cNvPicPr preferRelativeResize="0"/>
          <p:nvPr/>
        </p:nvPicPr>
        <p:blipFill rotWithShape="1">
          <a:blip r:embed="rId2">
            <a:alphaModFix/>
          </a:blip>
          <a:srcRect b="0" l="0" r="0" t="0"/>
          <a:stretch/>
        </p:blipFill>
        <p:spPr>
          <a:xfrm>
            <a:off x="99270" y="6316307"/>
            <a:ext cx="2643930" cy="476270"/>
          </a:xfrm>
          <a:prstGeom prst="rect">
            <a:avLst/>
          </a:prstGeom>
          <a:noFill/>
          <a:ln>
            <a:noFill/>
          </a:ln>
        </p:spPr>
      </p:pic>
      <p:sp>
        <p:nvSpPr>
          <p:cNvPr id="35" name="Google Shape;35;p6"/>
          <p:cNvSpPr txBox="1"/>
          <p:nvPr>
            <p:ph idx="12" type="sldNum"/>
          </p:nvPr>
        </p:nvSpPr>
        <p:spPr>
          <a:xfrm>
            <a:off x="9223343"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600">
                <a:solidFill>
                  <a:schemeClr val="lt1"/>
                </a:solidFill>
                <a:latin typeface="Calibri"/>
                <a:ea typeface="Calibri"/>
                <a:cs typeface="Calibri"/>
                <a:sym typeface="Calibri"/>
              </a:defRPr>
            </a:lvl1pPr>
            <a:lvl2pPr indent="0" lvl="1" marL="0" algn="r">
              <a:spcBef>
                <a:spcPts val="0"/>
              </a:spcBef>
              <a:buNone/>
              <a:defRPr b="1" sz="1600">
                <a:solidFill>
                  <a:schemeClr val="lt1"/>
                </a:solidFill>
                <a:latin typeface="Calibri"/>
                <a:ea typeface="Calibri"/>
                <a:cs typeface="Calibri"/>
                <a:sym typeface="Calibri"/>
              </a:defRPr>
            </a:lvl2pPr>
            <a:lvl3pPr indent="0" lvl="2" marL="0" algn="r">
              <a:spcBef>
                <a:spcPts val="0"/>
              </a:spcBef>
              <a:buNone/>
              <a:defRPr b="1" sz="1600">
                <a:solidFill>
                  <a:schemeClr val="lt1"/>
                </a:solidFill>
                <a:latin typeface="Calibri"/>
                <a:ea typeface="Calibri"/>
                <a:cs typeface="Calibri"/>
                <a:sym typeface="Calibri"/>
              </a:defRPr>
            </a:lvl3pPr>
            <a:lvl4pPr indent="0" lvl="3" marL="0" algn="r">
              <a:spcBef>
                <a:spcPts val="0"/>
              </a:spcBef>
              <a:buNone/>
              <a:defRPr b="1" sz="1600">
                <a:solidFill>
                  <a:schemeClr val="lt1"/>
                </a:solidFill>
                <a:latin typeface="Calibri"/>
                <a:ea typeface="Calibri"/>
                <a:cs typeface="Calibri"/>
                <a:sym typeface="Calibri"/>
              </a:defRPr>
            </a:lvl4pPr>
            <a:lvl5pPr indent="0" lvl="4" marL="0" algn="r">
              <a:spcBef>
                <a:spcPts val="0"/>
              </a:spcBef>
              <a:buNone/>
              <a:defRPr b="1" sz="1600">
                <a:solidFill>
                  <a:schemeClr val="lt1"/>
                </a:solidFill>
                <a:latin typeface="Calibri"/>
                <a:ea typeface="Calibri"/>
                <a:cs typeface="Calibri"/>
                <a:sym typeface="Calibri"/>
              </a:defRPr>
            </a:lvl5pPr>
            <a:lvl6pPr indent="0" lvl="5" marL="0" algn="r">
              <a:spcBef>
                <a:spcPts val="0"/>
              </a:spcBef>
              <a:buNone/>
              <a:defRPr b="1" sz="1600">
                <a:solidFill>
                  <a:schemeClr val="lt1"/>
                </a:solidFill>
                <a:latin typeface="Calibri"/>
                <a:ea typeface="Calibri"/>
                <a:cs typeface="Calibri"/>
                <a:sym typeface="Calibri"/>
              </a:defRPr>
            </a:lvl6pPr>
            <a:lvl7pPr indent="0" lvl="6" marL="0" algn="r">
              <a:spcBef>
                <a:spcPts val="0"/>
              </a:spcBef>
              <a:buNone/>
              <a:defRPr b="1" sz="1600">
                <a:solidFill>
                  <a:schemeClr val="lt1"/>
                </a:solidFill>
                <a:latin typeface="Calibri"/>
                <a:ea typeface="Calibri"/>
                <a:cs typeface="Calibri"/>
                <a:sym typeface="Calibri"/>
              </a:defRPr>
            </a:lvl7pPr>
            <a:lvl8pPr indent="0" lvl="7" marL="0" algn="r">
              <a:spcBef>
                <a:spcPts val="0"/>
              </a:spcBef>
              <a:buNone/>
              <a:defRPr b="1" sz="1600">
                <a:solidFill>
                  <a:schemeClr val="lt1"/>
                </a:solidFill>
                <a:latin typeface="Calibri"/>
                <a:ea typeface="Calibri"/>
                <a:cs typeface="Calibri"/>
                <a:sym typeface="Calibri"/>
              </a:defRPr>
            </a:lvl8pPr>
            <a:lvl9pPr indent="0" lvl="8" marL="0" algn="r">
              <a:spcBef>
                <a:spcPts val="0"/>
              </a:spcBef>
              <a:buNone/>
              <a:defRPr b="1" sz="16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lt1"/>
        </a:solidFill>
      </p:bgPr>
    </p:bg>
    <p:spTree>
      <p:nvGrpSpPr>
        <p:cNvPr id="36" name="Shape 36"/>
        <p:cNvGrpSpPr/>
        <p:nvPr/>
      </p:nvGrpSpPr>
      <p:grpSpPr>
        <a:xfrm>
          <a:off x="0" y="0"/>
          <a:ext cx="0" cy="0"/>
          <a:chOff x="0" y="0"/>
          <a:chExt cx="0" cy="0"/>
        </a:xfrm>
      </p:grpSpPr>
      <p:sp>
        <p:nvSpPr>
          <p:cNvPr id="37" name="Google Shape;37;p7"/>
          <p:cNvSpPr/>
          <p:nvPr/>
        </p:nvSpPr>
        <p:spPr>
          <a:xfrm>
            <a:off x="0" y="6176963"/>
            <a:ext cx="12192000" cy="6810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Google Shape;38;p7"/>
          <p:cNvSpPr txBox="1"/>
          <p:nvPr>
            <p:ph type="title"/>
          </p:nvPr>
        </p:nvSpPr>
        <p:spPr>
          <a:xfrm>
            <a:off x="0" y="0"/>
            <a:ext cx="12192000" cy="65791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sz="4400">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39" name="Google Shape;39;p7"/>
          <p:cNvCxnSpPr/>
          <p:nvPr/>
        </p:nvCxnSpPr>
        <p:spPr>
          <a:xfrm>
            <a:off x="0" y="676023"/>
            <a:ext cx="12192000" cy="0"/>
          </a:xfrm>
          <a:prstGeom prst="straightConnector1">
            <a:avLst/>
          </a:prstGeom>
          <a:noFill/>
          <a:ln cap="flat" cmpd="sng" w="19050">
            <a:solidFill>
              <a:schemeClr val="accent5"/>
            </a:solidFill>
            <a:prstDash val="solid"/>
            <a:miter lim="800000"/>
            <a:headEnd len="sm" w="sm" type="none"/>
            <a:tailEnd len="sm" w="sm" type="none"/>
          </a:ln>
        </p:spPr>
      </p:cxnSp>
      <p:pic>
        <p:nvPicPr>
          <p:cNvPr id="40" name="Google Shape;40;p7"/>
          <p:cNvPicPr preferRelativeResize="0"/>
          <p:nvPr/>
        </p:nvPicPr>
        <p:blipFill rotWithShape="1">
          <a:blip r:embed="rId2">
            <a:alphaModFix/>
          </a:blip>
          <a:srcRect b="0" l="0" r="0" t="0"/>
          <a:stretch/>
        </p:blipFill>
        <p:spPr>
          <a:xfrm>
            <a:off x="99270" y="6316307"/>
            <a:ext cx="2643930" cy="476270"/>
          </a:xfrm>
          <a:prstGeom prst="rect">
            <a:avLst/>
          </a:prstGeom>
          <a:noFill/>
          <a:ln>
            <a:noFill/>
          </a:ln>
        </p:spPr>
      </p:pic>
      <p:sp>
        <p:nvSpPr>
          <p:cNvPr id="41" name="Google Shape;41;p7"/>
          <p:cNvSpPr txBox="1"/>
          <p:nvPr>
            <p:ph idx="12" type="sldNum"/>
          </p:nvPr>
        </p:nvSpPr>
        <p:spPr>
          <a:xfrm>
            <a:off x="9223343"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1" sz="1600">
                <a:solidFill>
                  <a:schemeClr val="lt1"/>
                </a:solidFill>
                <a:latin typeface="Calibri"/>
                <a:ea typeface="Calibri"/>
                <a:cs typeface="Calibri"/>
                <a:sym typeface="Calibri"/>
              </a:defRPr>
            </a:lvl1pPr>
            <a:lvl2pPr indent="0" lvl="1" marL="0" algn="r">
              <a:spcBef>
                <a:spcPts val="0"/>
              </a:spcBef>
              <a:buNone/>
              <a:defRPr b="1" sz="1600">
                <a:solidFill>
                  <a:schemeClr val="lt1"/>
                </a:solidFill>
                <a:latin typeface="Calibri"/>
                <a:ea typeface="Calibri"/>
                <a:cs typeface="Calibri"/>
                <a:sym typeface="Calibri"/>
              </a:defRPr>
            </a:lvl2pPr>
            <a:lvl3pPr indent="0" lvl="2" marL="0" algn="r">
              <a:spcBef>
                <a:spcPts val="0"/>
              </a:spcBef>
              <a:buNone/>
              <a:defRPr b="1" sz="1600">
                <a:solidFill>
                  <a:schemeClr val="lt1"/>
                </a:solidFill>
                <a:latin typeface="Calibri"/>
                <a:ea typeface="Calibri"/>
                <a:cs typeface="Calibri"/>
                <a:sym typeface="Calibri"/>
              </a:defRPr>
            </a:lvl3pPr>
            <a:lvl4pPr indent="0" lvl="3" marL="0" algn="r">
              <a:spcBef>
                <a:spcPts val="0"/>
              </a:spcBef>
              <a:buNone/>
              <a:defRPr b="1" sz="1600">
                <a:solidFill>
                  <a:schemeClr val="lt1"/>
                </a:solidFill>
                <a:latin typeface="Calibri"/>
                <a:ea typeface="Calibri"/>
                <a:cs typeface="Calibri"/>
                <a:sym typeface="Calibri"/>
              </a:defRPr>
            </a:lvl4pPr>
            <a:lvl5pPr indent="0" lvl="4" marL="0" algn="r">
              <a:spcBef>
                <a:spcPts val="0"/>
              </a:spcBef>
              <a:buNone/>
              <a:defRPr b="1" sz="1600">
                <a:solidFill>
                  <a:schemeClr val="lt1"/>
                </a:solidFill>
                <a:latin typeface="Calibri"/>
                <a:ea typeface="Calibri"/>
                <a:cs typeface="Calibri"/>
                <a:sym typeface="Calibri"/>
              </a:defRPr>
            </a:lvl5pPr>
            <a:lvl6pPr indent="0" lvl="5" marL="0" algn="r">
              <a:spcBef>
                <a:spcPts val="0"/>
              </a:spcBef>
              <a:buNone/>
              <a:defRPr b="1" sz="1600">
                <a:solidFill>
                  <a:schemeClr val="lt1"/>
                </a:solidFill>
                <a:latin typeface="Calibri"/>
                <a:ea typeface="Calibri"/>
                <a:cs typeface="Calibri"/>
                <a:sym typeface="Calibri"/>
              </a:defRPr>
            </a:lvl6pPr>
            <a:lvl7pPr indent="0" lvl="6" marL="0" algn="r">
              <a:spcBef>
                <a:spcPts val="0"/>
              </a:spcBef>
              <a:buNone/>
              <a:defRPr b="1" sz="1600">
                <a:solidFill>
                  <a:schemeClr val="lt1"/>
                </a:solidFill>
                <a:latin typeface="Calibri"/>
                <a:ea typeface="Calibri"/>
                <a:cs typeface="Calibri"/>
                <a:sym typeface="Calibri"/>
              </a:defRPr>
            </a:lvl7pPr>
            <a:lvl8pPr indent="0" lvl="7" marL="0" algn="r">
              <a:spcBef>
                <a:spcPts val="0"/>
              </a:spcBef>
              <a:buNone/>
              <a:defRPr b="1" sz="1600">
                <a:solidFill>
                  <a:schemeClr val="lt1"/>
                </a:solidFill>
                <a:latin typeface="Calibri"/>
                <a:ea typeface="Calibri"/>
                <a:cs typeface="Calibri"/>
                <a:sym typeface="Calibri"/>
              </a:defRPr>
            </a:lvl8pPr>
            <a:lvl9pPr indent="0" lvl="8" marL="0" algn="r">
              <a:spcBef>
                <a:spcPts val="0"/>
              </a:spcBef>
              <a:buNone/>
              <a:defRPr b="1" sz="16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7"/>
          <p:cNvSpPr/>
          <p:nvPr/>
        </p:nvSpPr>
        <p:spPr>
          <a:xfrm>
            <a:off x="3905761" y="3429000"/>
            <a:ext cx="2176272" cy="2002536"/>
          </a:xfrm>
          <a:prstGeom prst="teardrop">
            <a:avLst>
              <a:gd fmla="val 100000" name="adj"/>
            </a:avLst>
          </a:prstGeom>
          <a:solidFill>
            <a:schemeClr val="accent5"/>
          </a:solidFill>
          <a:ln cap="flat" cmpd="sng" w="28575">
            <a:solidFill>
              <a:srgbClr val="3150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7"/>
          <p:cNvSpPr/>
          <p:nvPr/>
        </p:nvSpPr>
        <p:spPr>
          <a:xfrm flipH="1">
            <a:off x="6107780" y="3428999"/>
            <a:ext cx="2176272" cy="2002536"/>
          </a:xfrm>
          <a:prstGeom prst="teardrop">
            <a:avLst>
              <a:gd fmla="val 100000" name="adj"/>
            </a:avLst>
          </a:prstGeom>
          <a:solidFill>
            <a:schemeClr val="accent2"/>
          </a:solidFill>
          <a:ln cap="flat" cmpd="sng" w="28575">
            <a:solidFill>
              <a:srgbClr val="476C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7"/>
          <p:cNvSpPr/>
          <p:nvPr/>
        </p:nvSpPr>
        <p:spPr>
          <a:xfrm rot="10800000">
            <a:off x="6109351" y="1407357"/>
            <a:ext cx="2176272" cy="2002536"/>
          </a:xfrm>
          <a:prstGeom prst="teardrop">
            <a:avLst>
              <a:gd fmla="val 100000" name="adj"/>
            </a:avLst>
          </a:prstGeom>
          <a:solidFill>
            <a:schemeClr val="accent3"/>
          </a:solidFill>
          <a:ln cap="flat" cmpd="sng" w="28575">
            <a:solidFill>
              <a:srgbClr val="87230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p:nvPr/>
        </p:nvSpPr>
        <p:spPr>
          <a:xfrm flipH="1" rot="10800000">
            <a:off x="3929405" y="1425676"/>
            <a:ext cx="2172091" cy="2006467"/>
          </a:xfrm>
          <a:prstGeom prst="teardrop">
            <a:avLst>
              <a:gd fmla="val 100000" name="adj"/>
            </a:avLst>
          </a:prstGeom>
          <a:solidFill>
            <a:schemeClr val="accent4"/>
          </a:solidFill>
          <a:ln cap="flat" cmpd="sng" w="28575">
            <a:solidFill>
              <a:srgbClr val="786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 name="Google Shape;46;p7"/>
          <p:cNvSpPr/>
          <p:nvPr/>
        </p:nvSpPr>
        <p:spPr>
          <a:xfrm>
            <a:off x="5505253" y="2903457"/>
            <a:ext cx="1168924" cy="1048732"/>
          </a:xfrm>
          <a:prstGeom prst="ellipse">
            <a:avLst/>
          </a:prstGeom>
          <a:solidFill>
            <a:schemeClr val="lt1"/>
          </a:solidFill>
          <a:ln cap="flat" cmpd="sng" w="38100">
            <a:solidFill>
              <a:srgbClr val="3548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ingle gear" id="47" name="Google Shape;47;p7"/>
          <p:cNvPicPr preferRelativeResize="0"/>
          <p:nvPr/>
        </p:nvPicPr>
        <p:blipFill rotWithShape="1">
          <a:blip r:embed="rId3">
            <a:alphaModFix/>
          </a:blip>
          <a:srcRect b="0" l="0" r="0" t="0"/>
          <a:stretch/>
        </p:blipFill>
        <p:spPr>
          <a:xfrm>
            <a:off x="5648227" y="2971800"/>
            <a:ext cx="914400" cy="914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8" name="Shape 48"/>
        <p:cNvGrpSpPr/>
        <p:nvPr/>
      </p:nvGrpSpPr>
      <p:grpSpPr>
        <a:xfrm>
          <a:off x="0" y="0"/>
          <a:ext cx="0" cy="0"/>
          <a:chOff x="0" y="0"/>
          <a:chExt cx="0" cy="0"/>
        </a:xfrm>
      </p:grpSpPr>
      <p:sp>
        <p:nvSpPr>
          <p:cNvPr id="49" name="Google Shape;49;p8"/>
          <p:cNvSpPr/>
          <p:nvPr/>
        </p:nvSpPr>
        <p:spPr>
          <a:xfrm>
            <a:off x="2370654" y="1322109"/>
            <a:ext cx="3412503" cy="4213782"/>
          </a:xfrm>
          <a:prstGeom prst="arc">
            <a:avLst>
              <a:gd fmla="val 16200000" name="adj1"/>
              <a:gd fmla="val 5602852" name="adj2"/>
            </a:avLst>
          </a:prstGeom>
          <a:noFill/>
          <a:ln cap="flat" cmpd="sng" w="19050">
            <a:solidFill>
              <a:srgbClr val="D8D8D8"/>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8"/>
          <p:cNvSpPr/>
          <p:nvPr/>
        </p:nvSpPr>
        <p:spPr>
          <a:xfrm>
            <a:off x="678730" y="1894788"/>
            <a:ext cx="3591612" cy="3176833"/>
          </a:xfrm>
          <a:prstGeom prst="ellipse">
            <a:avLst/>
          </a:prstGeom>
          <a:solidFill>
            <a:schemeClr val="accent1"/>
          </a:solidFill>
          <a:ln cap="flat" cmpd="sng" w="12700">
            <a:solidFill>
              <a:srgbClr val="3548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8"/>
          <p:cNvSpPr/>
          <p:nvPr/>
        </p:nvSpPr>
        <p:spPr>
          <a:xfrm>
            <a:off x="872166" y="2065884"/>
            <a:ext cx="3204740" cy="2834640"/>
          </a:xfrm>
          <a:prstGeom prst="ellipse">
            <a:avLst/>
          </a:prstGeom>
          <a:solidFill>
            <a:schemeClr val="lt2"/>
          </a:solidFill>
          <a:ln cap="flat" cmpd="sng" w="12700">
            <a:solidFill>
              <a:srgbClr val="3548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8"/>
          <p:cNvSpPr/>
          <p:nvPr/>
        </p:nvSpPr>
        <p:spPr>
          <a:xfrm>
            <a:off x="611651" y="1835455"/>
            <a:ext cx="3725770" cy="3295498"/>
          </a:xfrm>
          <a:prstGeom prst="ellipse">
            <a:avLst/>
          </a:prstGeom>
          <a:noFill/>
          <a:ln cap="flat" cmpd="sng" w="12700">
            <a:solidFill>
              <a:srgbClr val="3548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8"/>
          <p:cNvSpPr/>
          <p:nvPr/>
        </p:nvSpPr>
        <p:spPr>
          <a:xfrm>
            <a:off x="4212849" y="1057218"/>
            <a:ext cx="1026431" cy="952107"/>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8"/>
          <p:cNvSpPr/>
          <p:nvPr/>
        </p:nvSpPr>
        <p:spPr>
          <a:xfrm>
            <a:off x="5239279" y="2856058"/>
            <a:ext cx="1026431" cy="952107"/>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8"/>
          <p:cNvSpPr/>
          <p:nvPr/>
        </p:nvSpPr>
        <p:spPr>
          <a:xfrm>
            <a:off x="4212848" y="4654899"/>
            <a:ext cx="1026431" cy="952107"/>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8"/>
          <p:cNvSpPr txBox="1"/>
          <p:nvPr>
            <p:ph idx="1" type="body"/>
          </p:nvPr>
        </p:nvSpPr>
        <p:spPr>
          <a:xfrm>
            <a:off x="6096000" y="985638"/>
            <a:ext cx="5753100" cy="10354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7F7F7F"/>
              </a:buClr>
              <a:buSzPts val="1400"/>
              <a:buFont typeface="Arial"/>
              <a:buNone/>
              <a:defRPr b="1" sz="1400">
                <a:solidFill>
                  <a:srgbClr val="7F7F7F"/>
                </a:solidFill>
                <a:latin typeface="Calibri"/>
                <a:ea typeface="Calibri"/>
                <a:cs typeface="Calibri"/>
                <a:sym typeface="Calibri"/>
              </a:defRPr>
            </a:lvl1pPr>
            <a:lvl2pPr indent="-317500" lvl="1" marL="914400" marR="0" rtl="0" algn="l">
              <a:lnSpc>
                <a:spcPct val="100000"/>
              </a:lnSpc>
              <a:spcBef>
                <a:spcPts val="500"/>
              </a:spcBef>
              <a:spcAft>
                <a:spcPts val="0"/>
              </a:spcAft>
              <a:buClr>
                <a:srgbClr val="7F7F7F"/>
              </a:buClr>
              <a:buSzPts val="1400"/>
              <a:buFont typeface="Arial"/>
              <a:buChar char="−"/>
              <a:defRPr b="0" i="0" sz="1400" u="none" cap="none" strike="noStrike">
                <a:solidFill>
                  <a:srgbClr val="7F7F7F"/>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2" type="body"/>
          </p:nvPr>
        </p:nvSpPr>
        <p:spPr>
          <a:xfrm>
            <a:off x="6408845" y="2856058"/>
            <a:ext cx="5440255" cy="10354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7F7F7F"/>
              </a:buClr>
              <a:buSzPts val="1400"/>
              <a:buFont typeface="Arial"/>
              <a:buNone/>
              <a:defRPr b="1" sz="1400">
                <a:solidFill>
                  <a:srgbClr val="7F7F7F"/>
                </a:solidFill>
                <a:latin typeface="Calibri"/>
                <a:ea typeface="Calibri"/>
                <a:cs typeface="Calibri"/>
                <a:sym typeface="Calibri"/>
              </a:defRPr>
            </a:lvl1pPr>
            <a:lvl2pPr indent="-317500" lvl="1" marL="914400" marR="0" rtl="0" algn="l">
              <a:lnSpc>
                <a:spcPct val="100000"/>
              </a:lnSpc>
              <a:spcBef>
                <a:spcPts val="500"/>
              </a:spcBef>
              <a:spcAft>
                <a:spcPts val="0"/>
              </a:spcAft>
              <a:buClr>
                <a:srgbClr val="7F7F7F"/>
              </a:buClr>
              <a:buSzPts val="1400"/>
              <a:buFont typeface="Arial"/>
              <a:buChar char="−"/>
              <a:defRPr b="0" i="0" sz="1400" u="none" cap="none" strike="noStrike">
                <a:solidFill>
                  <a:srgbClr val="7F7F7F"/>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8"/>
          <p:cNvSpPr txBox="1"/>
          <p:nvPr>
            <p:ph idx="3" type="body"/>
          </p:nvPr>
        </p:nvSpPr>
        <p:spPr>
          <a:xfrm>
            <a:off x="6112536" y="4615910"/>
            <a:ext cx="5753100" cy="10354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rgbClr val="7F7F7F"/>
              </a:buClr>
              <a:buSzPts val="1400"/>
              <a:buFont typeface="Arial"/>
              <a:buNone/>
              <a:defRPr b="1" sz="1400">
                <a:solidFill>
                  <a:srgbClr val="7F7F7F"/>
                </a:solidFill>
                <a:latin typeface="Calibri"/>
                <a:ea typeface="Calibri"/>
                <a:cs typeface="Calibri"/>
                <a:sym typeface="Calibri"/>
              </a:defRPr>
            </a:lvl1pPr>
            <a:lvl2pPr indent="-317500" lvl="1" marL="914400" marR="0" rtl="0" algn="l">
              <a:lnSpc>
                <a:spcPct val="100000"/>
              </a:lnSpc>
              <a:spcBef>
                <a:spcPts val="500"/>
              </a:spcBef>
              <a:spcAft>
                <a:spcPts val="0"/>
              </a:spcAft>
              <a:buClr>
                <a:srgbClr val="7F7F7F"/>
              </a:buClr>
              <a:buSzPts val="1400"/>
              <a:buFont typeface="Arial"/>
              <a:buChar char="−"/>
              <a:defRPr b="0" i="0" sz="1400" u="none" cap="none" strike="noStrike">
                <a:solidFill>
                  <a:srgbClr val="7F7F7F"/>
                </a:solidFill>
                <a:latin typeface="Calibri"/>
                <a:ea typeface="Calibri"/>
                <a:cs typeface="Calibri"/>
                <a:sym typeface="Calibri"/>
              </a:defRPr>
            </a:lvl2pPr>
            <a:lvl3pPr indent="-317500" lvl="2" marL="13716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2" name="Google Shape;62;p9"/>
          <p:cNvPicPr preferRelativeResize="0"/>
          <p:nvPr/>
        </p:nvPicPr>
        <p:blipFill rotWithShape="1">
          <a:blip r:embed="rId2">
            <a:alphaModFix/>
          </a:blip>
          <a:srcRect b="0" l="0" r="0" t="0"/>
          <a:stretch/>
        </p:blipFill>
        <p:spPr>
          <a:xfrm>
            <a:off x="0" y="752474"/>
            <a:ext cx="12192000" cy="53721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3" name="Shape 63"/>
        <p:cNvGrpSpPr/>
        <p:nvPr/>
      </p:nvGrpSpPr>
      <p:grpSpPr>
        <a:xfrm>
          <a:off x="0" y="0"/>
          <a:ext cx="0" cy="0"/>
          <a:chOff x="0" y="0"/>
          <a:chExt cx="0" cy="0"/>
        </a:xfrm>
      </p:grpSpPr>
      <p:sp>
        <p:nvSpPr>
          <p:cNvPr id="64" name="Google Shape;64;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10"/>
          <p:cNvPicPr preferRelativeResize="0"/>
          <p:nvPr/>
        </p:nvPicPr>
        <p:blipFill rotWithShape="1">
          <a:blip r:embed="rId2">
            <a:alphaModFix/>
          </a:blip>
          <a:srcRect b="0" l="0" r="0" t="0"/>
          <a:stretch/>
        </p:blipFill>
        <p:spPr>
          <a:xfrm>
            <a:off x="928953" y="1012824"/>
            <a:ext cx="10424847" cy="48323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66" name="Shape 66"/>
        <p:cNvGrpSpPr/>
        <p:nvPr/>
      </p:nvGrpSpPr>
      <p:grpSpPr>
        <a:xfrm>
          <a:off x="0" y="0"/>
          <a:ext cx="0" cy="0"/>
          <a:chOff x="0" y="0"/>
          <a:chExt cx="0" cy="0"/>
        </a:xfrm>
      </p:grpSpPr>
      <p:sp>
        <p:nvSpPr>
          <p:cNvPr id="67" name="Google Shape;67;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p11"/>
          <p:cNvPicPr preferRelativeResize="0"/>
          <p:nvPr/>
        </p:nvPicPr>
        <p:blipFill rotWithShape="1">
          <a:blip r:embed="rId2">
            <a:alphaModFix/>
          </a:blip>
          <a:srcRect b="13494" l="8749" r="8750" t="13493"/>
          <a:stretch/>
        </p:blipFill>
        <p:spPr>
          <a:xfrm>
            <a:off x="0" y="1733549"/>
            <a:ext cx="12192000" cy="4114800"/>
          </a:xfrm>
          <a:prstGeom prst="rect">
            <a:avLst/>
          </a:prstGeom>
          <a:noFill/>
          <a:ln>
            <a:noFill/>
          </a:ln>
        </p:spPr>
      </p:pic>
      <p:sp>
        <p:nvSpPr>
          <p:cNvPr id="69" name="Google Shape;69;p11"/>
          <p:cNvSpPr txBox="1"/>
          <p:nvPr>
            <p:ph idx="1" type="body"/>
          </p:nvPr>
        </p:nvSpPr>
        <p:spPr>
          <a:xfrm>
            <a:off x="6484179" y="2132130"/>
            <a:ext cx="2286000" cy="11221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100"/>
              <a:buFont typeface="Arial"/>
              <a:buNone/>
              <a:defRPr b="1" sz="1100" cap="none">
                <a:solidFill>
                  <a:schemeClr val="lt1"/>
                </a:solidFill>
                <a:latin typeface="Calibri"/>
                <a:ea typeface="Calibri"/>
                <a:cs typeface="Calibri"/>
                <a:sym typeface="Calibri"/>
              </a:defRPr>
            </a:lvl1pPr>
            <a:lvl2pPr indent="-298450" lvl="1" marL="9144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2pPr>
            <a:lvl3pPr indent="-298450" lvl="2" marL="13716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98450" lvl="3" marL="18288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indent="-298450" lvl="4" marL="22860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2" type="body"/>
          </p:nvPr>
        </p:nvSpPr>
        <p:spPr>
          <a:xfrm>
            <a:off x="9538529" y="2132130"/>
            <a:ext cx="2286000" cy="11221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100"/>
              <a:buFont typeface="Arial"/>
              <a:buNone/>
              <a:defRPr b="1" sz="1100" cap="none">
                <a:solidFill>
                  <a:schemeClr val="lt1"/>
                </a:solidFill>
                <a:latin typeface="Calibri"/>
                <a:ea typeface="Calibri"/>
                <a:cs typeface="Calibri"/>
                <a:sym typeface="Calibri"/>
              </a:defRPr>
            </a:lvl1pPr>
            <a:lvl2pPr indent="-298450" lvl="1" marL="9144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2pPr>
            <a:lvl3pPr indent="-298450" lvl="2" marL="13716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98450" lvl="3" marL="18288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indent="-298450" lvl="4" marL="22860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3" type="body"/>
          </p:nvPr>
        </p:nvSpPr>
        <p:spPr>
          <a:xfrm>
            <a:off x="3429829" y="2132130"/>
            <a:ext cx="2286000" cy="11221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100"/>
              <a:buFont typeface="Arial"/>
              <a:buNone/>
              <a:defRPr b="1" sz="1100" cap="none">
                <a:solidFill>
                  <a:schemeClr val="lt1"/>
                </a:solidFill>
                <a:latin typeface="Calibri"/>
                <a:ea typeface="Calibri"/>
                <a:cs typeface="Calibri"/>
                <a:sym typeface="Calibri"/>
              </a:defRPr>
            </a:lvl1pPr>
            <a:lvl2pPr indent="-298450" lvl="1" marL="9144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2pPr>
            <a:lvl3pPr indent="-298450" lvl="2" marL="13716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98450" lvl="3" marL="18288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indent="-298450" lvl="4" marL="22860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4" type="body"/>
          </p:nvPr>
        </p:nvSpPr>
        <p:spPr>
          <a:xfrm>
            <a:off x="375479" y="2132130"/>
            <a:ext cx="2286000" cy="11221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100"/>
              <a:buFont typeface="Arial"/>
              <a:buNone/>
              <a:defRPr b="1" sz="1100" cap="none">
                <a:solidFill>
                  <a:schemeClr val="lt1"/>
                </a:solidFill>
                <a:latin typeface="Calibri"/>
                <a:ea typeface="Calibri"/>
                <a:cs typeface="Calibri"/>
                <a:sym typeface="Calibri"/>
              </a:defRPr>
            </a:lvl1pPr>
            <a:lvl2pPr indent="-298450" lvl="1" marL="9144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2pPr>
            <a:lvl3pPr indent="-298450" lvl="2" marL="13716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3pPr>
            <a:lvl4pPr indent="-298450" lvl="3" marL="18288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4pPr>
            <a:lvl5pPr indent="-298450" lvl="4" marL="2286000" marR="0" rtl="0" algn="ctr">
              <a:lnSpc>
                <a:spcPct val="90000"/>
              </a:lnSpc>
              <a:spcBef>
                <a:spcPts val="500"/>
              </a:spcBef>
              <a:spcAft>
                <a:spcPts val="0"/>
              </a:spcAft>
              <a:buClr>
                <a:schemeClr val="lt1"/>
              </a:buClr>
              <a:buSzPts val="1100"/>
              <a:buFont typeface="Arial"/>
              <a:buChar char="•"/>
              <a:defRPr b="0" i="0" sz="11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5" Type="http://schemas.openxmlformats.org/officeDocument/2006/relationships/slideLayout" Target="../slideLayouts/slideLayout6.xml"/><Relationship Id="rId6" Type="http://schemas.openxmlformats.org/officeDocument/2006/relationships/slideLayout" Target="../slideLayouts/slideLayout7.xml"/><Relationship Id="rId18" Type="http://schemas.openxmlformats.org/officeDocument/2006/relationships/theme" Target="../theme/theme2.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spcBef>
                <a:spcPts val="0"/>
              </a:spcBef>
              <a:spcAft>
                <a:spcPts val="0"/>
              </a:spcAft>
              <a:buClr>
                <a:schemeClr val="dk2"/>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4"/>
          <p:cNvSpPr/>
          <p:nvPr/>
        </p:nvSpPr>
        <p:spPr>
          <a:xfrm>
            <a:off x="0" y="6176963"/>
            <a:ext cx="12192000" cy="681037"/>
          </a:xfrm>
          <a:prstGeom prst="rect">
            <a:avLst/>
          </a:prstGeom>
          <a:gradFill>
            <a:gsLst>
              <a:gs pos="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 name="Google Shape;23;p4"/>
          <p:cNvPicPr preferRelativeResize="0"/>
          <p:nvPr/>
        </p:nvPicPr>
        <p:blipFill rotWithShape="1">
          <a:blip r:embed="rId1">
            <a:alphaModFix/>
          </a:blip>
          <a:srcRect b="0" l="0" r="0" t="0"/>
          <a:stretch/>
        </p:blipFill>
        <p:spPr>
          <a:xfrm>
            <a:off x="99270" y="6316307"/>
            <a:ext cx="2643930" cy="476270"/>
          </a:xfrm>
          <a:prstGeom prst="rect">
            <a:avLst/>
          </a:prstGeom>
          <a:noFill/>
          <a:ln>
            <a:noFill/>
          </a:ln>
        </p:spPr>
      </p:pic>
      <p:sp>
        <p:nvSpPr>
          <p:cNvPr id="24" name="Google Shape;24;p4"/>
          <p:cNvSpPr txBox="1"/>
          <p:nvPr>
            <p:ph idx="12" type="sldNum"/>
          </p:nvPr>
        </p:nvSpPr>
        <p:spPr>
          <a:xfrm>
            <a:off x="9223343"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600" u="none" cap="none" strike="noStrike">
                <a:solidFill>
                  <a:schemeClr val="lt1"/>
                </a:solidFill>
                <a:latin typeface="Calibri"/>
                <a:ea typeface="Calibri"/>
                <a:cs typeface="Calibri"/>
                <a:sym typeface="Calibri"/>
              </a:defRPr>
            </a:lvl1pPr>
            <a:lvl2pPr indent="0" lvl="1" marL="0" marR="0" rtl="0" algn="r">
              <a:spcBef>
                <a:spcPts val="0"/>
              </a:spcBef>
              <a:buNone/>
              <a:defRPr b="1" i="0" sz="1600" u="none" cap="none" strike="noStrike">
                <a:solidFill>
                  <a:schemeClr val="lt1"/>
                </a:solidFill>
                <a:latin typeface="Calibri"/>
                <a:ea typeface="Calibri"/>
                <a:cs typeface="Calibri"/>
                <a:sym typeface="Calibri"/>
              </a:defRPr>
            </a:lvl2pPr>
            <a:lvl3pPr indent="0" lvl="2" marL="0" marR="0" rtl="0" algn="r">
              <a:spcBef>
                <a:spcPts val="0"/>
              </a:spcBef>
              <a:buNone/>
              <a:defRPr b="1" i="0" sz="1600" u="none" cap="none" strike="noStrike">
                <a:solidFill>
                  <a:schemeClr val="lt1"/>
                </a:solidFill>
                <a:latin typeface="Calibri"/>
                <a:ea typeface="Calibri"/>
                <a:cs typeface="Calibri"/>
                <a:sym typeface="Calibri"/>
              </a:defRPr>
            </a:lvl3pPr>
            <a:lvl4pPr indent="0" lvl="3" marL="0" marR="0" rtl="0" algn="r">
              <a:spcBef>
                <a:spcPts val="0"/>
              </a:spcBef>
              <a:buNone/>
              <a:defRPr b="1" i="0" sz="1600" u="none" cap="none" strike="noStrike">
                <a:solidFill>
                  <a:schemeClr val="lt1"/>
                </a:solidFill>
                <a:latin typeface="Calibri"/>
                <a:ea typeface="Calibri"/>
                <a:cs typeface="Calibri"/>
                <a:sym typeface="Calibri"/>
              </a:defRPr>
            </a:lvl4pPr>
            <a:lvl5pPr indent="0" lvl="4" marL="0" marR="0" rtl="0" algn="r">
              <a:spcBef>
                <a:spcPts val="0"/>
              </a:spcBef>
              <a:buNone/>
              <a:defRPr b="1" i="0" sz="1600" u="none" cap="none" strike="noStrike">
                <a:solidFill>
                  <a:schemeClr val="lt1"/>
                </a:solidFill>
                <a:latin typeface="Calibri"/>
                <a:ea typeface="Calibri"/>
                <a:cs typeface="Calibri"/>
                <a:sym typeface="Calibri"/>
              </a:defRPr>
            </a:lvl5pPr>
            <a:lvl6pPr indent="0" lvl="5" marL="0" marR="0" rtl="0" algn="r">
              <a:spcBef>
                <a:spcPts val="0"/>
              </a:spcBef>
              <a:buNone/>
              <a:defRPr b="1" i="0" sz="1600" u="none" cap="none" strike="noStrike">
                <a:solidFill>
                  <a:schemeClr val="lt1"/>
                </a:solidFill>
                <a:latin typeface="Calibri"/>
                <a:ea typeface="Calibri"/>
                <a:cs typeface="Calibri"/>
                <a:sym typeface="Calibri"/>
              </a:defRPr>
            </a:lvl6pPr>
            <a:lvl7pPr indent="0" lvl="6" marL="0" marR="0" rtl="0" algn="r">
              <a:spcBef>
                <a:spcPts val="0"/>
              </a:spcBef>
              <a:buNone/>
              <a:defRPr b="1" i="0" sz="1600" u="none" cap="none" strike="noStrike">
                <a:solidFill>
                  <a:schemeClr val="lt1"/>
                </a:solidFill>
                <a:latin typeface="Calibri"/>
                <a:ea typeface="Calibri"/>
                <a:cs typeface="Calibri"/>
                <a:sym typeface="Calibri"/>
              </a:defRPr>
            </a:lvl7pPr>
            <a:lvl8pPr indent="0" lvl="7" marL="0" marR="0" rtl="0" algn="r">
              <a:spcBef>
                <a:spcPts val="0"/>
              </a:spcBef>
              <a:buNone/>
              <a:defRPr b="1" i="0" sz="1600" u="none" cap="none" strike="noStrike">
                <a:solidFill>
                  <a:schemeClr val="lt1"/>
                </a:solidFill>
                <a:latin typeface="Calibri"/>
                <a:ea typeface="Calibri"/>
                <a:cs typeface="Calibri"/>
                <a:sym typeface="Calibri"/>
              </a:defRPr>
            </a:lvl8pPr>
            <a:lvl9pPr indent="0" lvl="8" marL="0" marR="0" rtl="0" algn="r">
              <a:spcBef>
                <a:spcPts val="0"/>
              </a:spcBef>
              <a:buNone/>
              <a:defRPr b="1" i="0" sz="1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4"/>
          <p:cNvCxnSpPr/>
          <p:nvPr/>
        </p:nvCxnSpPr>
        <p:spPr>
          <a:xfrm>
            <a:off x="0" y="676023"/>
            <a:ext cx="12192000" cy="0"/>
          </a:xfrm>
          <a:prstGeom prst="straightConnector1">
            <a:avLst/>
          </a:prstGeom>
          <a:noFill/>
          <a:ln cap="flat" cmpd="sng" w="19050">
            <a:solidFill>
              <a:schemeClr val="accent5"/>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35.png"/><Relationship Id="rId7"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ata.cityofnewyork.us/Public-Safety/Motor-Vehicle-Collisions-Vehicles/bm4k-52h4/about_data"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ctrTitle"/>
          </p:nvPr>
        </p:nvSpPr>
        <p:spPr>
          <a:xfrm>
            <a:off x="415611" y="992767"/>
            <a:ext cx="11360800" cy="2736800"/>
          </a:xfrm>
          <a:prstGeom prst="rect">
            <a:avLst/>
          </a:prstGeom>
          <a:noFill/>
          <a:ln>
            <a:noFill/>
          </a:ln>
        </p:spPr>
        <p:txBody>
          <a:bodyPr anchorCtr="0" anchor="b" bIns="121900" lIns="121900" spcFirstLastPara="1" rIns="121900" wrap="square" tIns="121900">
            <a:normAutofit/>
          </a:bodyPr>
          <a:lstStyle/>
          <a:p>
            <a:pPr indent="0" lvl="0" marL="0" marR="0" rtl="0" algn="ctr">
              <a:lnSpc>
                <a:spcPct val="100000"/>
              </a:lnSpc>
              <a:spcBef>
                <a:spcPts val="0"/>
              </a:spcBef>
              <a:spcAft>
                <a:spcPts val="0"/>
              </a:spcAft>
              <a:buClr>
                <a:srgbClr val="000000"/>
              </a:buClr>
              <a:buSzPts val="5200"/>
              <a:buFont typeface="Arial"/>
              <a:buNone/>
            </a:pPr>
            <a:r>
              <a:t/>
            </a:r>
            <a:endParaRPr b="0" i="0" sz="1867" u="none" cap="none" strike="noStrike">
              <a:solidFill>
                <a:srgbClr val="000000"/>
              </a:solidFill>
              <a:latin typeface="Arial"/>
              <a:ea typeface="Arial"/>
              <a:cs typeface="Arial"/>
              <a:sym typeface="Arial"/>
            </a:endParaRPr>
          </a:p>
        </p:txBody>
      </p:sp>
      <p:sp>
        <p:nvSpPr>
          <p:cNvPr id="135" name="Google Shape;135;p21"/>
          <p:cNvSpPr txBox="1"/>
          <p:nvPr>
            <p:ph idx="1" type="subTitle"/>
          </p:nvPr>
        </p:nvSpPr>
        <p:spPr>
          <a:xfrm>
            <a:off x="415600" y="3778833"/>
            <a:ext cx="11360800" cy="1056800"/>
          </a:xfrm>
          <a:prstGeom prst="rect">
            <a:avLst/>
          </a:prstGeom>
          <a:noFill/>
          <a:ln>
            <a:noFill/>
          </a:ln>
        </p:spPr>
        <p:txBody>
          <a:bodyPr anchorCtr="0" anchor="t" bIns="121900" lIns="121900" spcFirstLastPara="1" rIns="121900" wrap="square" tIns="121900">
            <a:normAutofit/>
          </a:bodyPr>
          <a:lstStyle/>
          <a:p>
            <a:pPr indent="0" lvl="0" marL="0" marR="0" rtl="0" algn="ctr">
              <a:lnSpc>
                <a:spcPct val="100000"/>
              </a:lnSpc>
              <a:spcBef>
                <a:spcPts val="0"/>
              </a:spcBef>
              <a:spcAft>
                <a:spcPts val="0"/>
              </a:spcAft>
              <a:buClr>
                <a:srgbClr val="000000"/>
              </a:buClr>
              <a:buSzPts val="2800"/>
              <a:buFont typeface="Arial"/>
              <a:buNone/>
            </a:pPr>
            <a:r>
              <a:t/>
            </a:r>
            <a:endParaRPr b="0" i="0" sz="1867" u="none" cap="none" strike="noStrike">
              <a:solidFill>
                <a:srgbClr val="000000"/>
              </a:solidFill>
              <a:latin typeface="Arial"/>
              <a:ea typeface="Arial"/>
              <a:cs typeface="Arial"/>
              <a:sym typeface="Arial"/>
            </a:endParaRPr>
          </a:p>
        </p:txBody>
      </p:sp>
      <p:pic>
        <p:nvPicPr>
          <p:cNvPr id="136" name="Google Shape;136;p21"/>
          <p:cNvPicPr preferRelativeResize="0"/>
          <p:nvPr/>
        </p:nvPicPr>
        <p:blipFill rotWithShape="1">
          <a:blip r:embed="rId3">
            <a:alphaModFix/>
          </a:blip>
          <a:srcRect b="0" l="0" r="0" t="0"/>
          <a:stretch/>
        </p:blipFill>
        <p:spPr>
          <a:xfrm>
            <a:off x="-163793" y="0"/>
            <a:ext cx="12192004" cy="6852049"/>
          </a:xfrm>
          <a:prstGeom prst="rect">
            <a:avLst/>
          </a:prstGeom>
          <a:noFill/>
          <a:ln>
            <a:noFill/>
          </a:ln>
        </p:spPr>
      </p:pic>
      <p:sp>
        <p:nvSpPr>
          <p:cNvPr id="137" name="Google Shape;137;p21"/>
          <p:cNvSpPr txBox="1"/>
          <p:nvPr/>
        </p:nvSpPr>
        <p:spPr>
          <a:xfrm>
            <a:off x="1323473" y="4673599"/>
            <a:ext cx="5500333" cy="1056800"/>
          </a:xfrm>
          <a:prstGeom prst="rect">
            <a:avLst/>
          </a:prstGeom>
          <a:noFill/>
          <a:ln>
            <a:noFill/>
          </a:ln>
        </p:spPr>
        <p:txBody>
          <a:bodyPr anchorCtr="0" anchor="t" bIns="121900" lIns="121900" spcFirstLastPara="1" rIns="121900" wrap="square" tIns="121900">
            <a:norm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DAV-6100- Information Architecture </a:t>
            </a:r>
            <a:endParaRPr/>
          </a:p>
          <a:p>
            <a:pPr indent="0" lvl="0" marL="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 Final Project</a:t>
            </a:r>
            <a:endParaRPr/>
          </a:p>
        </p:txBody>
      </p:sp>
      <p:sp>
        <p:nvSpPr>
          <p:cNvPr id="138" name="Google Shape;138;p21"/>
          <p:cNvSpPr txBox="1"/>
          <p:nvPr/>
        </p:nvSpPr>
        <p:spPr>
          <a:xfrm>
            <a:off x="8319923" y="4387875"/>
            <a:ext cx="5295758" cy="2277506"/>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Group 4</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Goutham Vemula</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Mridul Sankarakumar</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Ashritha Reddy Devarampally</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Akshit Arora</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Lokesh Dondapati</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Heny Vijaykumar Patel</a:t>
            </a:r>
            <a:endParaRPr/>
          </a:p>
        </p:txBody>
      </p:sp>
      <p:sp>
        <p:nvSpPr>
          <p:cNvPr id="139" name="Google Shape;139;p2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800"/>
              <a:buFont typeface="Arial"/>
              <a:buNone/>
            </a:pPr>
            <a:r>
              <a:rPr b="1" lang="en-US" sz="3200">
                <a:latin typeface="Times New Roman"/>
                <a:ea typeface="Times New Roman"/>
                <a:cs typeface="Times New Roman"/>
                <a:sym typeface="Times New Roman"/>
              </a:rPr>
              <a:t>Lambda</a:t>
            </a:r>
            <a:endParaRPr/>
          </a:p>
        </p:txBody>
      </p:sp>
      <p:sp>
        <p:nvSpPr>
          <p:cNvPr id="228" name="Google Shape;228;p30"/>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9" name="Google Shape;229;p30"/>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230" name="Google Shape;230;p30"/>
          <p:cNvPicPr preferRelativeResize="0"/>
          <p:nvPr/>
        </p:nvPicPr>
        <p:blipFill>
          <a:blip r:embed="rId3">
            <a:alphaModFix/>
          </a:blip>
          <a:stretch>
            <a:fillRect/>
          </a:stretch>
        </p:blipFill>
        <p:spPr>
          <a:xfrm>
            <a:off x="266175" y="1536625"/>
            <a:ext cx="11762125" cy="3807875"/>
          </a:xfrm>
          <a:prstGeom prst="rect">
            <a:avLst/>
          </a:prstGeom>
          <a:noFill/>
          <a:ln>
            <a:noFill/>
          </a:ln>
        </p:spPr>
      </p:pic>
      <p:pic>
        <p:nvPicPr>
          <p:cNvPr id="231" name="Google Shape;231;p30"/>
          <p:cNvPicPr preferRelativeResize="0"/>
          <p:nvPr/>
        </p:nvPicPr>
        <p:blipFill rotWithShape="1">
          <a:blip r:embed="rId4">
            <a:alphaModFix/>
          </a:blip>
          <a:srcRect b="0" l="0" r="0" t="0"/>
          <a:stretch/>
        </p:blipFill>
        <p:spPr>
          <a:xfrm>
            <a:off x="1" y="6091835"/>
            <a:ext cx="12191998" cy="827333"/>
          </a:xfrm>
          <a:prstGeom prst="rect">
            <a:avLst/>
          </a:prstGeom>
          <a:noFill/>
          <a:ln>
            <a:noFill/>
          </a:ln>
        </p:spPr>
      </p:pic>
      <p:pic>
        <p:nvPicPr>
          <p:cNvPr id="232" name="Google Shape;232;p30"/>
          <p:cNvPicPr preferRelativeResize="0"/>
          <p:nvPr/>
        </p:nvPicPr>
        <p:blipFill rotWithShape="1">
          <a:blip r:embed="rId5">
            <a:alphaModFix/>
          </a:blip>
          <a:srcRect b="0" l="0" r="0" t="0"/>
          <a:stretch/>
        </p:blipFill>
        <p:spPr>
          <a:xfrm>
            <a:off x="217122" y="6119624"/>
            <a:ext cx="669367" cy="524800"/>
          </a:xfrm>
          <a:prstGeom prst="rect">
            <a:avLst/>
          </a:prstGeom>
          <a:noFill/>
          <a:ln>
            <a:noFill/>
          </a:ln>
        </p:spPr>
      </p:pic>
      <p:sp>
        <p:nvSpPr>
          <p:cNvPr id="233" name="Google Shape;233;p30"/>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3200">
                <a:latin typeface="Times New Roman"/>
                <a:ea typeface="Times New Roman"/>
                <a:cs typeface="Times New Roman"/>
                <a:sym typeface="Times New Roman"/>
              </a:rPr>
              <a:t>Lambda details</a:t>
            </a:r>
            <a:endParaRPr b="1" sz="3200">
              <a:latin typeface="Times New Roman"/>
              <a:ea typeface="Times New Roman"/>
              <a:cs typeface="Times New Roman"/>
              <a:sym typeface="Times New Roman"/>
            </a:endParaRPr>
          </a:p>
        </p:txBody>
      </p:sp>
      <p:sp>
        <p:nvSpPr>
          <p:cNvPr id="240" name="Google Shape;240;p31"/>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Data Collector Lambda (data-collector-lambda)</a:t>
            </a:r>
            <a:endParaRPr b="1" sz="1000">
              <a:solidFill>
                <a:schemeClr val="dk1"/>
              </a:solidFill>
            </a:endParaRPr>
          </a:p>
          <a:p>
            <a:pPr indent="-292100" lvl="0" marL="457200" rtl="0" algn="l">
              <a:spcBef>
                <a:spcPts val="1200"/>
              </a:spcBef>
              <a:spcAft>
                <a:spcPts val="0"/>
              </a:spcAft>
              <a:buClr>
                <a:schemeClr val="dk1"/>
              </a:buClr>
              <a:buSzPts val="1000"/>
              <a:buChar char="●"/>
            </a:pPr>
            <a:r>
              <a:rPr b="1" lang="en-US" sz="1000">
                <a:solidFill>
                  <a:schemeClr val="dk1"/>
                </a:solidFill>
              </a:rPr>
              <a:t>Purpose</a:t>
            </a:r>
            <a:r>
              <a:rPr lang="en-US" sz="1000">
                <a:solidFill>
                  <a:schemeClr val="dk1"/>
                </a:solidFill>
              </a:rPr>
              <a:t>: This Lambda function is responsible for collecting data from crashes dataset API endpoints provided by the NYC OpenData project. It fetches fresh data regularly and stores it directly into </a:t>
            </a:r>
            <a:r>
              <a:rPr lang="en-US" sz="1000">
                <a:solidFill>
                  <a:schemeClr val="dk1"/>
                </a:solidFill>
              </a:rPr>
              <a:t>daily-data-bucket</a:t>
            </a:r>
            <a:r>
              <a:rPr b="1" lang="en-US" sz="1200">
                <a:solidFill>
                  <a:schemeClr val="dk1"/>
                </a:solidFill>
              </a:rPr>
              <a:t> </a:t>
            </a:r>
            <a:r>
              <a:rPr lang="en-US" sz="1000">
                <a:solidFill>
                  <a:schemeClr val="dk1"/>
                </a:solidFill>
              </a:rPr>
              <a:t> S3 bucket.</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US" sz="1000">
                <a:solidFill>
                  <a:schemeClr val="dk1"/>
                </a:solidFill>
              </a:rPr>
              <a:t>Data Cleaner Lambda (</a:t>
            </a:r>
            <a:r>
              <a:rPr lang="en-US" sz="1000">
                <a:solidFill>
                  <a:schemeClr val="dk1"/>
                </a:solidFill>
              </a:rPr>
              <a:t>data-cleaner-lambda</a:t>
            </a:r>
            <a:r>
              <a:rPr b="1" lang="en-US" sz="1000">
                <a:solidFill>
                  <a:schemeClr val="dk1"/>
                </a:solidFill>
              </a:rPr>
              <a:t>)</a:t>
            </a:r>
            <a:endParaRPr b="1" sz="1000">
              <a:solidFill>
                <a:schemeClr val="dk1"/>
              </a:solidFill>
            </a:endParaRPr>
          </a:p>
          <a:p>
            <a:pPr indent="-292100" lvl="0" marL="457200" rtl="0" algn="l">
              <a:spcBef>
                <a:spcPts val="1200"/>
              </a:spcBef>
              <a:spcAft>
                <a:spcPts val="0"/>
              </a:spcAft>
              <a:buClr>
                <a:schemeClr val="dk1"/>
              </a:buClr>
              <a:buSzPts val="1000"/>
              <a:buChar char="●"/>
            </a:pPr>
            <a:r>
              <a:rPr b="1" lang="en-US" sz="1000">
                <a:solidFill>
                  <a:schemeClr val="dk1"/>
                </a:solidFill>
              </a:rPr>
              <a:t>Purpose</a:t>
            </a:r>
            <a:r>
              <a:rPr lang="en-US" sz="1000">
                <a:solidFill>
                  <a:schemeClr val="dk1"/>
                </a:solidFill>
              </a:rPr>
              <a:t>: This function cleans the raw data collected by the Data Collector Lambda, preparing it for analysis and storage.</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US" sz="1000">
                <a:solidFill>
                  <a:schemeClr val="dk1"/>
                </a:solidFill>
              </a:rPr>
              <a:t>Data Manager Lambda (</a:t>
            </a:r>
            <a:r>
              <a:rPr lang="en-US" sz="1000">
                <a:solidFill>
                  <a:schemeClr val="dk1"/>
                </a:solidFill>
              </a:rPr>
              <a:t>data-merger-lambda</a:t>
            </a:r>
            <a:r>
              <a:rPr b="1" lang="en-US" sz="1000">
                <a:solidFill>
                  <a:schemeClr val="dk1"/>
                </a:solidFill>
              </a:rPr>
              <a:t>)</a:t>
            </a:r>
            <a:endParaRPr b="1" sz="1000">
              <a:solidFill>
                <a:schemeClr val="dk1"/>
              </a:solidFill>
            </a:endParaRPr>
          </a:p>
          <a:p>
            <a:pPr indent="-292100" lvl="0" marL="457200" rtl="0" algn="l">
              <a:spcBef>
                <a:spcPts val="1200"/>
              </a:spcBef>
              <a:spcAft>
                <a:spcPts val="0"/>
              </a:spcAft>
              <a:buClr>
                <a:schemeClr val="dk1"/>
              </a:buClr>
              <a:buSzPts val="1000"/>
              <a:buChar char="●"/>
            </a:pPr>
            <a:r>
              <a:rPr b="1" lang="en-US" sz="1000">
                <a:solidFill>
                  <a:schemeClr val="dk1"/>
                </a:solidFill>
              </a:rPr>
              <a:t>Purpose</a:t>
            </a:r>
            <a:r>
              <a:rPr lang="en-US" sz="1000">
                <a:solidFill>
                  <a:schemeClr val="dk1"/>
                </a:solidFill>
              </a:rPr>
              <a:t>: This Lambda is designed to organize and archive data by moving processed data to appropriate locations and maintaining clean directory structures in the S3 buckets.</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a:p>
        </p:txBody>
      </p:sp>
      <p:sp>
        <p:nvSpPr>
          <p:cNvPr id="241" name="Google Shape;241;p31"/>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242" name="Google Shape;242;p31"/>
          <p:cNvPicPr preferRelativeResize="0"/>
          <p:nvPr/>
        </p:nvPicPr>
        <p:blipFill rotWithShape="1">
          <a:blip r:embed="rId3">
            <a:alphaModFix/>
          </a:blip>
          <a:srcRect b="0" l="0" r="0" t="0"/>
          <a:stretch/>
        </p:blipFill>
        <p:spPr>
          <a:xfrm>
            <a:off x="1" y="6091835"/>
            <a:ext cx="12191998" cy="827333"/>
          </a:xfrm>
          <a:prstGeom prst="rect">
            <a:avLst/>
          </a:prstGeom>
          <a:noFill/>
          <a:ln>
            <a:noFill/>
          </a:ln>
        </p:spPr>
      </p:pic>
      <p:pic>
        <p:nvPicPr>
          <p:cNvPr id="243" name="Google Shape;243;p31"/>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244" name="Google Shape;244;p31"/>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228213" y="-428076"/>
            <a:ext cx="8579110" cy="1232481"/>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b="1" sz="32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t/>
            </a:r>
            <a:endParaRPr b="1" sz="32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lang="en-US" sz="3200">
                <a:solidFill>
                  <a:srgbClr val="000000"/>
                </a:solidFill>
                <a:latin typeface="Times New Roman"/>
                <a:ea typeface="Times New Roman"/>
                <a:cs typeface="Times New Roman"/>
                <a:sym typeface="Times New Roman"/>
              </a:rPr>
              <a:t>    </a:t>
            </a:r>
            <a:r>
              <a:rPr b="1" i="0" lang="en-US" sz="3200" u="none" cap="none" strike="noStrike">
                <a:solidFill>
                  <a:srgbClr val="000000"/>
                </a:solidFill>
                <a:latin typeface="Times New Roman"/>
                <a:ea typeface="Times New Roman"/>
                <a:cs typeface="Times New Roman"/>
                <a:sym typeface="Times New Roman"/>
              </a:rPr>
              <a:t>Event scheduler</a:t>
            </a:r>
            <a:r>
              <a:rPr b="1" lang="en-US" sz="3200">
                <a:solidFill>
                  <a:srgbClr val="000000"/>
                </a:solidFill>
                <a:latin typeface="Times New Roman"/>
                <a:ea typeface="Times New Roman"/>
                <a:cs typeface="Times New Roman"/>
                <a:sym typeface="Times New Roman"/>
              </a:rPr>
              <a:t>s</a:t>
            </a:r>
            <a:br>
              <a:rPr b="1" i="0" lang="en-US" sz="3200" u="none" cap="none" strike="noStrike">
                <a:solidFill>
                  <a:srgbClr val="000000"/>
                </a:solidFill>
                <a:latin typeface="Times New Roman"/>
                <a:ea typeface="Times New Roman"/>
                <a:cs typeface="Times New Roman"/>
                <a:sym typeface="Times New Roman"/>
              </a:rPr>
            </a:br>
            <a:endParaRPr b="0" i="0" sz="3200" u="none" cap="none" strike="noStrike">
              <a:solidFill>
                <a:srgbClr val="000000"/>
              </a:solidFill>
              <a:latin typeface="Times New Roman"/>
              <a:ea typeface="Times New Roman"/>
              <a:cs typeface="Times New Roman"/>
              <a:sym typeface="Times New Roman"/>
            </a:endParaRPr>
          </a:p>
        </p:txBody>
      </p:sp>
      <p:pic>
        <p:nvPicPr>
          <p:cNvPr id="250" name="Google Shape;250;p32"/>
          <p:cNvPicPr preferRelativeResize="0"/>
          <p:nvPr/>
        </p:nvPicPr>
        <p:blipFill rotWithShape="1">
          <a:blip r:embed="rId3">
            <a:alphaModFix/>
          </a:blip>
          <a:srcRect b="0" l="0" r="0" t="0"/>
          <a:stretch/>
        </p:blipFill>
        <p:spPr>
          <a:xfrm>
            <a:off x="1" y="6091835"/>
            <a:ext cx="12191998" cy="827333"/>
          </a:xfrm>
          <a:prstGeom prst="rect">
            <a:avLst/>
          </a:prstGeom>
          <a:noFill/>
          <a:ln>
            <a:noFill/>
          </a:ln>
        </p:spPr>
      </p:pic>
      <p:pic>
        <p:nvPicPr>
          <p:cNvPr id="251" name="Google Shape;251;p32"/>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252" name="Google Shape;252;p32"/>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253" name="Google Shape;253;p3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
        <p:nvSpPr>
          <p:cNvPr id="254" name="Google Shape;254;p32"/>
          <p:cNvSpPr txBox="1"/>
          <p:nvPr/>
        </p:nvSpPr>
        <p:spPr>
          <a:xfrm>
            <a:off x="802000" y="1268963"/>
            <a:ext cx="80808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pic>
        <p:nvPicPr>
          <p:cNvPr id="255" name="Google Shape;255;p32"/>
          <p:cNvPicPr preferRelativeResize="0"/>
          <p:nvPr/>
        </p:nvPicPr>
        <p:blipFill rotWithShape="1">
          <a:blip r:embed="rId5">
            <a:alphaModFix/>
          </a:blip>
          <a:srcRect b="0" l="0" r="0" t="0"/>
          <a:stretch/>
        </p:blipFill>
        <p:spPr>
          <a:xfrm>
            <a:off x="11288617" y="188164"/>
            <a:ext cx="739594" cy="728245"/>
          </a:xfrm>
          <a:prstGeom prst="rect">
            <a:avLst/>
          </a:prstGeom>
          <a:noFill/>
          <a:ln>
            <a:noFill/>
          </a:ln>
        </p:spPr>
      </p:pic>
      <p:pic>
        <p:nvPicPr>
          <p:cNvPr id="256" name="Google Shape;256;p32"/>
          <p:cNvPicPr preferRelativeResize="0"/>
          <p:nvPr/>
        </p:nvPicPr>
        <p:blipFill rotWithShape="1">
          <a:blip r:embed="rId6">
            <a:alphaModFix/>
          </a:blip>
          <a:srcRect b="0" l="0" r="0" t="0"/>
          <a:stretch/>
        </p:blipFill>
        <p:spPr>
          <a:xfrm>
            <a:off x="9964393" y="198157"/>
            <a:ext cx="1028286" cy="830855"/>
          </a:xfrm>
          <a:prstGeom prst="rect">
            <a:avLst/>
          </a:prstGeom>
          <a:noFill/>
          <a:ln>
            <a:noFill/>
          </a:ln>
        </p:spPr>
      </p:pic>
      <p:pic>
        <p:nvPicPr>
          <p:cNvPr id="257" name="Google Shape;257;p32"/>
          <p:cNvPicPr preferRelativeResize="0"/>
          <p:nvPr/>
        </p:nvPicPr>
        <p:blipFill>
          <a:blip r:embed="rId7">
            <a:alphaModFix/>
          </a:blip>
          <a:stretch>
            <a:fillRect/>
          </a:stretch>
        </p:blipFill>
        <p:spPr>
          <a:xfrm>
            <a:off x="171325" y="1366968"/>
            <a:ext cx="11566103" cy="3543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1" y="110250"/>
            <a:ext cx="11085000" cy="1232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lang="en-US" sz="3200">
                <a:solidFill>
                  <a:srgbClr val="000000"/>
                </a:solidFill>
                <a:latin typeface="Times New Roman"/>
                <a:ea typeface="Times New Roman"/>
                <a:cs typeface="Times New Roman"/>
                <a:sym typeface="Times New Roman"/>
              </a:rPr>
              <a:t>AWS </a:t>
            </a:r>
            <a:r>
              <a:rPr b="1" i="0" lang="en-US" sz="3200" u="none" cap="none" strike="noStrike">
                <a:solidFill>
                  <a:srgbClr val="000000"/>
                </a:solidFill>
                <a:latin typeface="Times New Roman"/>
                <a:ea typeface="Times New Roman"/>
                <a:cs typeface="Times New Roman"/>
                <a:sym typeface="Times New Roman"/>
              </a:rPr>
              <a:t>Glue to Extract the data from s3 and pus</a:t>
            </a:r>
            <a:r>
              <a:rPr b="1" lang="en-US" sz="3200">
                <a:solidFill>
                  <a:srgbClr val="000000"/>
                </a:solidFill>
                <a:latin typeface="Times New Roman"/>
                <a:ea typeface="Times New Roman"/>
                <a:cs typeface="Times New Roman"/>
                <a:sym typeface="Times New Roman"/>
              </a:rPr>
              <a:t>h</a:t>
            </a:r>
            <a:r>
              <a:rPr b="1" i="0" lang="en-US" sz="3200" u="none" cap="none" strike="noStrike">
                <a:solidFill>
                  <a:srgbClr val="000000"/>
                </a:solidFill>
                <a:latin typeface="Times New Roman"/>
                <a:ea typeface="Times New Roman"/>
                <a:cs typeface="Times New Roman"/>
                <a:sym typeface="Times New Roman"/>
              </a:rPr>
              <a:t>ing to RDS</a:t>
            </a:r>
            <a:endParaRPr b="0" i="0" sz="3200" u="none" cap="none" strike="noStrike">
              <a:solidFill>
                <a:srgbClr val="000000"/>
              </a:solidFill>
              <a:latin typeface="Times New Roman"/>
              <a:ea typeface="Times New Roman"/>
              <a:cs typeface="Times New Roman"/>
              <a:sym typeface="Times New Roman"/>
            </a:endParaRPr>
          </a:p>
        </p:txBody>
      </p:sp>
      <p:pic>
        <p:nvPicPr>
          <p:cNvPr id="263" name="Google Shape;263;p33"/>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264" name="Google Shape;264;p33"/>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265" name="Google Shape;265;p33"/>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266" name="Google Shape;266;p3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
        <p:nvSpPr>
          <p:cNvPr id="267" name="Google Shape;267;p33"/>
          <p:cNvSpPr txBox="1"/>
          <p:nvPr/>
        </p:nvSpPr>
        <p:spPr>
          <a:xfrm>
            <a:off x="228862" y="1034972"/>
            <a:ext cx="80808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t/>
            </a:r>
            <a:endParaRPr/>
          </a:p>
        </p:txBody>
      </p:sp>
      <p:sp>
        <p:nvSpPr>
          <p:cNvPr id="268" name="Google Shape;268;p33"/>
          <p:cNvSpPr/>
          <p:nvPr/>
        </p:nvSpPr>
        <p:spPr>
          <a:xfrm>
            <a:off x="4842371" y="3339548"/>
            <a:ext cx="1796968" cy="755374"/>
          </a:xfrm>
          <a:prstGeom prst="rightArrow">
            <a:avLst>
              <a:gd fmla="val 50000" name="adj1"/>
              <a:gd fmla="val 50000" name="adj2"/>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69" name="Google Shape;269;p33"/>
          <p:cNvPicPr preferRelativeResize="0"/>
          <p:nvPr/>
        </p:nvPicPr>
        <p:blipFill>
          <a:blip r:embed="rId5">
            <a:alphaModFix/>
          </a:blip>
          <a:stretch>
            <a:fillRect/>
          </a:stretch>
        </p:blipFill>
        <p:spPr>
          <a:xfrm>
            <a:off x="1288275" y="846272"/>
            <a:ext cx="8256804" cy="1640878"/>
          </a:xfrm>
          <a:prstGeom prst="rect">
            <a:avLst/>
          </a:prstGeom>
          <a:noFill/>
          <a:ln>
            <a:noFill/>
          </a:ln>
        </p:spPr>
      </p:pic>
      <p:pic>
        <p:nvPicPr>
          <p:cNvPr id="270" name="Google Shape;270;p33"/>
          <p:cNvPicPr preferRelativeResize="0"/>
          <p:nvPr/>
        </p:nvPicPr>
        <p:blipFill>
          <a:blip r:embed="rId6">
            <a:alphaModFix/>
          </a:blip>
          <a:stretch>
            <a:fillRect/>
          </a:stretch>
        </p:blipFill>
        <p:spPr>
          <a:xfrm>
            <a:off x="1288275" y="4247322"/>
            <a:ext cx="8256804" cy="1640878"/>
          </a:xfrm>
          <a:prstGeom prst="rect">
            <a:avLst/>
          </a:prstGeom>
          <a:noFill/>
          <a:ln>
            <a:noFill/>
          </a:ln>
        </p:spPr>
      </p:pic>
      <p:pic>
        <p:nvPicPr>
          <p:cNvPr id="271" name="Google Shape;271;p33"/>
          <p:cNvPicPr preferRelativeResize="0"/>
          <p:nvPr/>
        </p:nvPicPr>
        <p:blipFill>
          <a:blip r:embed="rId7">
            <a:alphaModFix/>
          </a:blip>
          <a:stretch>
            <a:fillRect/>
          </a:stretch>
        </p:blipFill>
        <p:spPr>
          <a:xfrm>
            <a:off x="1288275" y="2546788"/>
            <a:ext cx="8256799" cy="164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23874" y="55079"/>
            <a:ext cx="9879000" cy="1232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lang="en-US" sz="2400">
                <a:solidFill>
                  <a:srgbClr val="000000"/>
                </a:solidFill>
                <a:latin typeface="Times New Roman"/>
                <a:ea typeface="Times New Roman"/>
                <a:cs typeface="Times New Roman"/>
                <a:sym typeface="Times New Roman"/>
              </a:rPr>
              <a:t>   </a:t>
            </a:r>
            <a:r>
              <a:rPr b="1" i="0" lang="en-US" sz="2400" u="none" cap="none" strike="noStrike">
                <a:solidFill>
                  <a:srgbClr val="000000"/>
                </a:solidFill>
                <a:latin typeface="Times New Roman"/>
                <a:ea typeface="Times New Roman"/>
                <a:cs typeface="Times New Roman"/>
                <a:sym typeface="Times New Roman"/>
              </a:rPr>
              <a:t>RDS</a:t>
            </a:r>
            <a:r>
              <a:rPr b="1" lang="en-US" sz="2400">
                <a:solidFill>
                  <a:srgbClr val="000000"/>
                </a:solidFill>
                <a:latin typeface="Times New Roman"/>
                <a:ea typeface="Times New Roman"/>
                <a:cs typeface="Times New Roman"/>
                <a:sym typeface="Times New Roman"/>
              </a:rPr>
              <a:t> to setup crashes Database</a:t>
            </a:r>
            <a:r>
              <a:rPr b="1" i="0" lang="en-US" sz="2400" u="none" cap="none" strike="noStrike">
                <a:solidFill>
                  <a:srgbClr val="000000"/>
                </a:solidFill>
                <a:latin typeface="Times New Roman"/>
                <a:ea typeface="Times New Roman"/>
                <a:cs typeface="Times New Roman"/>
                <a:sym typeface="Times New Roman"/>
              </a:rPr>
              <a:t> and traffic data warehouse</a:t>
            </a:r>
            <a:endParaRPr b="1" i="0" sz="2400" u="none" cap="none" strike="noStrike">
              <a:solidFill>
                <a:srgbClr val="000000"/>
              </a:solidFill>
              <a:latin typeface="Times New Roman"/>
              <a:ea typeface="Times New Roman"/>
              <a:cs typeface="Times New Roman"/>
              <a:sym typeface="Times New Roman"/>
            </a:endParaRPr>
          </a:p>
        </p:txBody>
      </p:sp>
      <p:pic>
        <p:nvPicPr>
          <p:cNvPr id="277" name="Google Shape;277;p34"/>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278" name="Google Shape;278;p34"/>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279" name="Google Shape;279;p34"/>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280" name="Google Shape;280;p3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
        <p:nvSpPr>
          <p:cNvPr id="281" name="Google Shape;281;p34"/>
          <p:cNvSpPr txBox="1"/>
          <p:nvPr/>
        </p:nvSpPr>
        <p:spPr>
          <a:xfrm>
            <a:off x="446412" y="1491647"/>
            <a:ext cx="80808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t/>
            </a:r>
            <a:endParaRPr/>
          </a:p>
        </p:txBody>
      </p:sp>
      <p:pic>
        <p:nvPicPr>
          <p:cNvPr id="282" name="Google Shape;282;p34"/>
          <p:cNvPicPr preferRelativeResize="0"/>
          <p:nvPr/>
        </p:nvPicPr>
        <p:blipFill rotWithShape="1">
          <a:blip r:embed="rId5">
            <a:alphaModFix/>
          </a:blip>
          <a:srcRect b="0" l="0" r="0" t="0"/>
          <a:stretch/>
        </p:blipFill>
        <p:spPr>
          <a:xfrm>
            <a:off x="9170711" y="174926"/>
            <a:ext cx="2857500" cy="1785938"/>
          </a:xfrm>
          <a:prstGeom prst="rect">
            <a:avLst/>
          </a:prstGeom>
          <a:noFill/>
          <a:ln>
            <a:noFill/>
          </a:ln>
        </p:spPr>
      </p:pic>
      <p:pic>
        <p:nvPicPr>
          <p:cNvPr id="283" name="Google Shape;283;p34"/>
          <p:cNvPicPr preferRelativeResize="0"/>
          <p:nvPr/>
        </p:nvPicPr>
        <p:blipFill>
          <a:blip r:embed="rId6">
            <a:alphaModFix/>
          </a:blip>
          <a:stretch>
            <a:fillRect/>
          </a:stretch>
        </p:blipFill>
        <p:spPr>
          <a:xfrm>
            <a:off x="1531375" y="1192875"/>
            <a:ext cx="7417149" cy="4577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Source DB(Crashes_data) DB Schema</a:t>
            </a:r>
            <a:endParaRPr/>
          </a:p>
        </p:txBody>
      </p:sp>
      <p:sp>
        <p:nvSpPr>
          <p:cNvPr id="290" name="Google Shape;290;p35"/>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1" name="Google Shape;291;p35"/>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292" name="Google Shape;292;p35"/>
          <p:cNvPicPr preferRelativeResize="0"/>
          <p:nvPr/>
        </p:nvPicPr>
        <p:blipFill>
          <a:blip r:embed="rId3">
            <a:alphaModFix/>
          </a:blip>
          <a:stretch>
            <a:fillRect/>
          </a:stretch>
        </p:blipFill>
        <p:spPr>
          <a:xfrm>
            <a:off x="1749975" y="2069099"/>
            <a:ext cx="7831224" cy="3663251"/>
          </a:xfrm>
          <a:prstGeom prst="rect">
            <a:avLst/>
          </a:prstGeom>
          <a:noFill/>
          <a:ln>
            <a:noFill/>
          </a:ln>
        </p:spPr>
      </p:pic>
      <p:pic>
        <p:nvPicPr>
          <p:cNvPr id="293" name="Google Shape;293;p35"/>
          <p:cNvPicPr preferRelativeResize="0"/>
          <p:nvPr/>
        </p:nvPicPr>
        <p:blipFill rotWithShape="1">
          <a:blip r:embed="rId4">
            <a:alphaModFix/>
          </a:blip>
          <a:srcRect b="0" l="0" r="0" t="0"/>
          <a:stretch/>
        </p:blipFill>
        <p:spPr>
          <a:xfrm>
            <a:off x="1" y="6091835"/>
            <a:ext cx="12191998" cy="827333"/>
          </a:xfrm>
          <a:prstGeom prst="rect">
            <a:avLst/>
          </a:prstGeom>
          <a:noFill/>
          <a:ln>
            <a:noFill/>
          </a:ln>
        </p:spPr>
      </p:pic>
      <p:pic>
        <p:nvPicPr>
          <p:cNvPr id="294" name="Google Shape;294;p35"/>
          <p:cNvPicPr preferRelativeResize="0"/>
          <p:nvPr/>
        </p:nvPicPr>
        <p:blipFill rotWithShape="1">
          <a:blip r:embed="rId5">
            <a:alphaModFix/>
          </a:blip>
          <a:srcRect b="0" l="0" r="0" t="0"/>
          <a:stretch/>
        </p:blipFill>
        <p:spPr>
          <a:xfrm>
            <a:off x="217122" y="6119624"/>
            <a:ext cx="669367" cy="524800"/>
          </a:xfrm>
          <a:prstGeom prst="rect">
            <a:avLst/>
          </a:prstGeom>
          <a:noFill/>
          <a:ln>
            <a:noFill/>
          </a:ln>
        </p:spPr>
      </p:pic>
      <p:sp>
        <p:nvSpPr>
          <p:cNvPr id="295" name="Google Shape;295;p35"/>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643225" y="63700"/>
            <a:ext cx="10392300" cy="1232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lang="en-US" sz="2400">
                <a:latin typeface="Times New Roman"/>
                <a:ea typeface="Times New Roman"/>
                <a:cs typeface="Times New Roman"/>
                <a:sym typeface="Times New Roman"/>
              </a:rPr>
              <a:t>Dimensional</a:t>
            </a:r>
            <a:r>
              <a:rPr b="1" lang="en-US" sz="2400">
                <a:latin typeface="Times New Roman"/>
                <a:ea typeface="Times New Roman"/>
                <a:cs typeface="Times New Roman"/>
                <a:sym typeface="Times New Roman"/>
              </a:rPr>
              <a:t> Model</a:t>
            </a:r>
            <a:endParaRPr b="1" sz="3200">
              <a:solidFill>
                <a:srgbClr val="000000"/>
              </a:solidFill>
              <a:latin typeface="Times New Roman"/>
              <a:ea typeface="Times New Roman"/>
              <a:cs typeface="Times New Roman"/>
              <a:sym typeface="Times New Roman"/>
            </a:endParaRPr>
          </a:p>
        </p:txBody>
      </p:sp>
      <p:pic>
        <p:nvPicPr>
          <p:cNvPr id="301" name="Google Shape;301;p36"/>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302" name="Google Shape;302;p36"/>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03" name="Google Shape;303;p36"/>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304" name="Google Shape;304;p3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descr="A screenshot of a computer" id="305" name="Google Shape;305;p36"/>
          <p:cNvPicPr preferRelativeResize="0"/>
          <p:nvPr/>
        </p:nvPicPr>
        <p:blipFill rotWithShape="1">
          <a:blip r:embed="rId5">
            <a:alphaModFix/>
          </a:blip>
          <a:srcRect b="42887" l="34811" r="63504" t="53610"/>
          <a:stretch/>
        </p:blipFill>
        <p:spPr>
          <a:xfrm>
            <a:off x="3310758" y="4225158"/>
            <a:ext cx="126125" cy="157655"/>
          </a:xfrm>
          <a:prstGeom prst="rect">
            <a:avLst/>
          </a:prstGeom>
          <a:noFill/>
          <a:ln>
            <a:noFill/>
          </a:ln>
        </p:spPr>
      </p:pic>
      <p:pic>
        <p:nvPicPr>
          <p:cNvPr id="306" name="Google Shape;306;p36"/>
          <p:cNvPicPr preferRelativeResize="0"/>
          <p:nvPr/>
        </p:nvPicPr>
        <p:blipFill>
          <a:blip r:embed="rId6">
            <a:alphaModFix/>
          </a:blip>
          <a:stretch>
            <a:fillRect/>
          </a:stretch>
        </p:blipFill>
        <p:spPr>
          <a:xfrm>
            <a:off x="2795901" y="996025"/>
            <a:ext cx="6076025" cy="4490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Batch job’s and stored procedures </a:t>
            </a:r>
            <a:endParaRPr/>
          </a:p>
        </p:txBody>
      </p:sp>
      <p:sp>
        <p:nvSpPr>
          <p:cNvPr id="313" name="Google Shape;313;p37"/>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4" name="Google Shape;314;p37"/>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315" name="Google Shape;315;p37"/>
          <p:cNvPicPr preferRelativeResize="0"/>
          <p:nvPr/>
        </p:nvPicPr>
        <p:blipFill rotWithShape="1">
          <a:blip r:embed="rId3">
            <a:alphaModFix/>
          </a:blip>
          <a:srcRect b="0" l="0" r="0" t="0"/>
          <a:stretch/>
        </p:blipFill>
        <p:spPr>
          <a:xfrm>
            <a:off x="1" y="6091835"/>
            <a:ext cx="12191998" cy="827333"/>
          </a:xfrm>
          <a:prstGeom prst="rect">
            <a:avLst/>
          </a:prstGeom>
          <a:noFill/>
          <a:ln>
            <a:noFill/>
          </a:ln>
        </p:spPr>
      </p:pic>
      <p:pic>
        <p:nvPicPr>
          <p:cNvPr id="316" name="Google Shape;316;p37"/>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17" name="Google Shape;317;p37"/>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pic>
        <p:nvPicPr>
          <p:cNvPr id="318" name="Google Shape;318;p37"/>
          <p:cNvPicPr preferRelativeResize="0"/>
          <p:nvPr/>
        </p:nvPicPr>
        <p:blipFill>
          <a:blip r:embed="rId5">
            <a:alphaModFix/>
          </a:blip>
          <a:stretch>
            <a:fillRect/>
          </a:stretch>
        </p:blipFill>
        <p:spPr>
          <a:xfrm>
            <a:off x="632100" y="2332529"/>
            <a:ext cx="3312275" cy="3052725"/>
          </a:xfrm>
          <a:prstGeom prst="rect">
            <a:avLst/>
          </a:prstGeom>
          <a:noFill/>
          <a:ln>
            <a:noFill/>
          </a:ln>
        </p:spPr>
      </p:pic>
      <p:pic>
        <p:nvPicPr>
          <p:cNvPr id="319" name="Google Shape;319;p37"/>
          <p:cNvPicPr preferRelativeResize="0"/>
          <p:nvPr/>
        </p:nvPicPr>
        <p:blipFill>
          <a:blip r:embed="rId6">
            <a:alphaModFix/>
          </a:blip>
          <a:stretch>
            <a:fillRect/>
          </a:stretch>
        </p:blipFill>
        <p:spPr>
          <a:xfrm>
            <a:off x="4662151" y="2475279"/>
            <a:ext cx="7052350" cy="311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7" y="12"/>
            <a:ext cx="9879000" cy="1232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rPr b="1" lang="en-US" sz="3200">
                <a:solidFill>
                  <a:srgbClr val="000000"/>
                </a:solidFill>
                <a:latin typeface="Times New Roman"/>
                <a:ea typeface="Times New Roman"/>
                <a:cs typeface="Times New Roman"/>
                <a:sym typeface="Times New Roman"/>
              </a:rPr>
              <a:t>Reporting &amp; Visualization</a:t>
            </a:r>
            <a:endParaRPr b="1" i="0" sz="3200" u="none" cap="none" strike="noStrike">
              <a:solidFill>
                <a:srgbClr val="000000"/>
              </a:solidFill>
              <a:latin typeface="Times New Roman"/>
              <a:ea typeface="Times New Roman"/>
              <a:cs typeface="Times New Roman"/>
              <a:sym typeface="Times New Roman"/>
            </a:endParaRPr>
          </a:p>
        </p:txBody>
      </p:sp>
      <p:pic>
        <p:nvPicPr>
          <p:cNvPr id="325" name="Google Shape;325;p38"/>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326" name="Google Shape;326;p38"/>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27" name="Google Shape;327;p38"/>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328" name="Google Shape;328;p3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descr="A screenshot of a computer" id="329" name="Google Shape;329;p38"/>
          <p:cNvPicPr preferRelativeResize="0"/>
          <p:nvPr/>
        </p:nvPicPr>
        <p:blipFill rotWithShape="1">
          <a:blip r:embed="rId5">
            <a:alphaModFix/>
          </a:blip>
          <a:srcRect b="42887" l="34811" r="63504" t="53610"/>
          <a:stretch/>
        </p:blipFill>
        <p:spPr>
          <a:xfrm>
            <a:off x="3310758" y="4225158"/>
            <a:ext cx="126125" cy="157655"/>
          </a:xfrm>
          <a:prstGeom prst="rect">
            <a:avLst/>
          </a:prstGeom>
          <a:noFill/>
          <a:ln>
            <a:noFill/>
          </a:ln>
        </p:spPr>
      </p:pic>
      <p:pic>
        <p:nvPicPr>
          <p:cNvPr id="330" name="Google Shape;330;p38"/>
          <p:cNvPicPr preferRelativeResize="0"/>
          <p:nvPr/>
        </p:nvPicPr>
        <p:blipFill rotWithShape="1">
          <a:blip r:embed="rId6">
            <a:alphaModFix/>
          </a:blip>
          <a:srcRect b="0" l="0" r="0" t="0"/>
          <a:stretch/>
        </p:blipFill>
        <p:spPr>
          <a:xfrm>
            <a:off x="10607695" y="103496"/>
            <a:ext cx="1470858" cy="827349"/>
          </a:xfrm>
          <a:prstGeom prst="rect">
            <a:avLst/>
          </a:prstGeom>
          <a:noFill/>
          <a:ln>
            <a:noFill/>
          </a:ln>
        </p:spPr>
      </p:pic>
      <p:pic>
        <p:nvPicPr>
          <p:cNvPr id="331" name="Google Shape;331;p38"/>
          <p:cNvPicPr preferRelativeResize="0"/>
          <p:nvPr/>
        </p:nvPicPr>
        <p:blipFill>
          <a:blip r:embed="rId7">
            <a:alphaModFix/>
          </a:blip>
          <a:stretch>
            <a:fillRect/>
          </a:stretch>
        </p:blipFill>
        <p:spPr>
          <a:xfrm>
            <a:off x="1908800" y="996125"/>
            <a:ext cx="6918749" cy="4358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8" name="Google Shape;338;p39"/>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9" name="Google Shape;339;p39"/>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340" name="Google Shape;340;p39"/>
          <p:cNvPicPr preferRelativeResize="0"/>
          <p:nvPr/>
        </p:nvPicPr>
        <p:blipFill rotWithShape="1">
          <a:blip r:embed="rId3">
            <a:alphaModFix/>
          </a:blip>
          <a:srcRect b="0" l="0" r="0" t="0"/>
          <a:stretch/>
        </p:blipFill>
        <p:spPr>
          <a:xfrm>
            <a:off x="1" y="6091835"/>
            <a:ext cx="12191998" cy="827333"/>
          </a:xfrm>
          <a:prstGeom prst="rect">
            <a:avLst/>
          </a:prstGeom>
          <a:noFill/>
          <a:ln>
            <a:noFill/>
          </a:ln>
        </p:spPr>
      </p:pic>
      <p:pic>
        <p:nvPicPr>
          <p:cNvPr id="341" name="Google Shape;341;p39"/>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42" name="Google Shape;342;p39"/>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pic>
        <p:nvPicPr>
          <p:cNvPr id="343" name="Google Shape;343;p39"/>
          <p:cNvPicPr preferRelativeResize="0"/>
          <p:nvPr/>
        </p:nvPicPr>
        <p:blipFill>
          <a:blip r:embed="rId5">
            <a:alphaModFix/>
          </a:blip>
          <a:stretch>
            <a:fillRect/>
          </a:stretch>
        </p:blipFill>
        <p:spPr>
          <a:xfrm>
            <a:off x="317500" y="477450"/>
            <a:ext cx="6108500" cy="2441425"/>
          </a:xfrm>
          <a:prstGeom prst="rect">
            <a:avLst/>
          </a:prstGeom>
          <a:noFill/>
          <a:ln>
            <a:noFill/>
          </a:ln>
        </p:spPr>
      </p:pic>
      <p:pic>
        <p:nvPicPr>
          <p:cNvPr id="344" name="Google Shape;344;p39"/>
          <p:cNvPicPr preferRelativeResize="0"/>
          <p:nvPr/>
        </p:nvPicPr>
        <p:blipFill>
          <a:blip r:embed="rId6">
            <a:alphaModFix/>
          </a:blip>
          <a:stretch>
            <a:fillRect/>
          </a:stretch>
        </p:blipFill>
        <p:spPr>
          <a:xfrm>
            <a:off x="6510300" y="2856750"/>
            <a:ext cx="5088301" cy="3091975"/>
          </a:xfrm>
          <a:prstGeom prst="rect">
            <a:avLst/>
          </a:prstGeom>
          <a:noFill/>
          <a:ln>
            <a:noFill/>
          </a:ln>
        </p:spPr>
      </p:pic>
      <p:pic>
        <p:nvPicPr>
          <p:cNvPr id="345" name="Google Shape;345;p39"/>
          <p:cNvPicPr preferRelativeResize="0"/>
          <p:nvPr/>
        </p:nvPicPr>
        <p:blipFill>
          <a:blip r:embed="rId7">
            <a:alphaModFix/>
          </a:blip>
          <a:stretch>
            <a:fillRect/>
          </a:stretch>
        </p:blipFill>
        <p:spPr>
          <a:xfrm>
            <a:off x="548025" y="3199421"/>
            <a:ext cx="4925699" cy="26118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2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5" name="Google Shape;145;p22"/>
          <p:cNvSpPr txBox="1"/>
          <p:nvPr>
            <p:ph type="ctr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5400"/>
              <a:buFont typeface="Calibri"/>
              <a:buNone/>
            </a:pPr>
            <a:r>
              <a:rPr b="0" i="0" lang="en-US" sz="5400" u="none" cap="none" strike="noStrike">
                <a:solidFill>
                  <a:schemeClr val="dk1"/>
                </a:solidFill>
                <a:latin typeface="Calibri"/>
                <a:ea typeface="Calibri"/>
                <a:cs typeface="Calibri"/>
                <a:sym typeface="Calibri"/>
              </a:rPr>
              <a:t>Agenda</a:t>
            </a:r>
            <a:endParaRPr/>
          </a:p>
        </p:txBody>
      </p:sp>
      <p:sp>
        <p:nvSpPr>
          <p:cNvPr id="146" name="Google Shape;146;p22"/>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22"/>
          <p:cNvSpPr txBox="1"/>
          <p:nvPr>
            <p:ph idx="1" type="subTitle"/>
          </p:nvPr>
        </p:nvSpPr>
        <p:spPr>
          <a:xfrm>
            <a:off x="640080" y="2872899"/>
            <a:ext cx="4243589" cy="3320668"/>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Overview</a:t>
            </a:r>
            <a:endParaRPr/>
          </a:p>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About </a:t>
            </a:r>
            <a:r>
              <a:rPr lang="en-US" sz="2200">
                <a:solidFill>
                  <a:schemeClr val="dk1"/>
                </a:solidFill>
                <a:latin typeface="Calibri"/>
                <a:ea typeface="Calibri"/>
                <a:cs typeface="Calibri"/>
                <a:sym typeface="Calibri"/>
              </a:rPr>
              <a:t>Data </a:t>
            </a:r>
            <a:endParaRPr/>
          </a:p>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Project </a:t>
            </a:r>
            <a:r>
              <a:rPr lang="en-US" sz="2200">
                <a:solidFill>
                  <a:schemeClr val="dk1"/>
                </a:solidFill>
                <a:latin typeface="Calibri"/>
                <a:ea typeface="Calibri"/>
                <a:cs typeface="Calibri"/>
                <a:sym typeface="Calibri"/>
              </a:rPr>
              <a:t>Architecture</a:t>
            </a:r>
            <a:endParaRPr/>
          </a:p>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Demo</a:t>
            </a:r>
            <a:endParaRPr sz="2200">
              <a:solidFill>
                <a:schemeClr val="dk1"/>
              </a:solidFill>
              <a:latin typeface="Calibri"/>
              <a:ea typeface="Calibri"/>
              <a:cs typeface="Calibri"/>
              <a:sym typeface="Calibri"/>
            </a:endParaRPr>
          </a:p>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Reporting &amp; Visualization</a:t>
            </a:r>
            <a:endParaRPr sz="2200">
              <a:solidFill>
                <a:schemeClr val="dk1"/>
              </a:solidFill>
              <a:latin typeface="Calibri"/>
              <a:ea typeface="Calibri"/>
              <a:cs typeface="Calibri"/>
              <a:sym typeface="Calibri"/>
            </a:endParaRPr>
          </a:p>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Research Questions</a:t>
            </a:r>
            <a:endParaRPr/>
          </a:p>
          <a:p>
            <a:pPr indent="-368300" lvl="0" marL="457200" marR="0" rtl="0" algn="l">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Team Responsibilities</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p:txBody>
      </p:sp>
      <p:pic>
        <p:nvPicPr>
          <p:cNvPr descr="A page in a planner" id="148" name="Google Shape;148;p22"/>
          <p:cNvPicPr preferRelativeResize="0"/>
          <p:nvPr/>
        </p:nvPicPr>
        <p:blipFill rotWithShape="1">
          <a:blip r:embed="rId3">
            <a:alphaModFix/>
          </a:blip>
          <a:srcRect b="-1" l="10102" r="22944"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id="149" name="Google Shape;149;p22"/>
          <p:cNvPicPr preferRelativeResize="0"/>
          <p:nvPr/>
        </p:nvPicPr>
        <p:blipFill rotWithShape="1">
          <a:blip r:embed="rId4">
            <a:alphaModFix/>
          </a:blip>
          <a:srcRect b="0" l="0" r="0" t="0"/>
          <a:stretch/>
        </p:blipFill>
        <p:spPr>
          <a:xfrm>
            <a:off x="1" y="6139650"/>
            <a:ext cx="12191999" cy="827333"/>
          </a:xfrm>
          <a:prstGeom prst="rect">
            <a:avLst/>
          </a:prstGeom>
          <a:noFill/>
          <a:ln>
            <a:noFill/>
          </a:ln>
        </p:spPr>
      </p:pic>
      <p:pic>
        <p:nvPicPr>
          <p:cNvPr id="150" name="Google Shape;150;p22"/>
          <p:cNvPicPr preferRelativeResize="0"/>
          <p:nvPr/>
        </p:nvPicPr>
        <p:blipFill rotWithShape="1">
          <a:blip r:embed="rId5">
            <a:alphaModFix/>
          </a:blip>
          <a:srcRect b="0" l="0" r="0" t="0"/>
          <a:stretch/>
        </p:blipFill>
        <p:spPr>
          <a:xfrm>
            <a:off x="132633" y="6216110"/>
            <a:ext cx="669367" cy="548900"/>
          </a:xfrm>
          <a:prstGeom prst="rect">
            <a:avLst/>
          </a:prstGeom>
          <a:noFill/>
          <a:ln>
            <a:noFill/>
          </a:ln>
        </p:spPr>
      </p:pic>
      <p:sp>
        <p:nvSpPr>
          <p:cNvPr id="151" name="Google Shape;151;p22"/>
          <p:cNvSpPr txBox="1"/>
          <p:nvPr/>
        </p:nvSpPr>
        <p:spPr>
          <a:xfrm>
            <a:off x="802000" y="6175943"/>
            <a:ext cx="5026279"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2" name="Google Shape;352;p40"/>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3" name="Google Shape;353;p40"/>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354" name="Google Shape;354;p40"/>
          <p:cNvPicPr preferRelativeResize="0"/>
          <p:nvPr/>
        </p:nvPicPr>
        <p:blipFill>
          <a:blip r:embed="rId3">
            <a:alphaModFix/>
          </a:blip>
          <a:stretch>
            <a:fillRect/>
          </a:stretch>
        </p:blipFill>
        <p:spPr>
          <a:xfrm>
            <a:off x="288425" y="381950"/>
            <a:ext cx="5522275" cy="2421575"/>
          </a:xfrm>
          <a:prstGeom prst="rect">
            <a:avLst/>
          </a:prstGeom>
          <a:noFill/>
          <a:ln>
            <a:noFill/>
          </a:ln>
        </p:spPr>
      </p:pic>
      <p:pic>
        <p:nvPicPr>
          <p:cNvPr id="355" name="Google Shape;355;p40"/>
          <p:cNvPicPr preferRelativeResize="0"/>
          <p:nvPr/>
        </p:nvPicPr>
        <p:blipFill rotWithShape="1">
          <a:blip r:embed="rId4">
            <a:alphaModFix/>
          </a:blip>
          <a:srcRect b="0" l="0" r="0" t="0"/>
          <a:stretch/>
        </p:blipFill>
        <p:spPr>
          <a:xfrm>
            <a:off x="1" y="6091835"/>
            <a:ext cx="12191998" cy="827333"/>
          </a:xfrm>
          <a:prstGeom prst="rect">
            <a:avLst/>
          </a:prstGeom>
          <a:noFill/>
          <a:ln>
            <a:noFill/>
          </a:ln>
        </p:spPr>
      </p:pic>
      <p:pic>
        <p:nvPicPr>
          <p:cNvPr id="356" name="Google Shape;356;p40"/>
          <p:cNvPicPr preferRelativeResize="0"/>
          <p:nvPr/>
        </p:nvPicPr>
        <p:blipFill rotWithShape="1">
          <a:blip r:embed="rId5">
            <a:alphaModFix/>
          </a:blip>
          <a:srcRect b="0" l="0" r="0" t="0"/>
          <a:stretch/>
        </p:blipFill>
        <p:spPr>
          <a:xfrm>
            <a:off x="217122" y="6119624"/>
            <a:ext cx="669367" cy="524800"/>
          </a:xfrm>
          <a:prstGeom prst="rect">
            <a:avLst/>
          </a:prstGeom>
          <a:noFill/>
          <a:ln>
            <a:noFill/>
          </a:ln>
        </p:spPr>
      </p:pic>
      <p:sp>
        <p:nvSpPr>
          <p:cNvPr id="357" name="Google Shape;357;p40"/>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pic>
        <p:nvPicPr>
          <p:cNvPr id="358" name="Google Shape;358;p40"/>
          <p:cNvPicPr preferRelativeResize="0"/>
          <p:nvPr/>
        </p:nvPicPr>
        <p:blipFill>
          <a:blip r:embed="rId6">
            <a:alphaModFix/>
          </a:blip>
          <a:stretch>
            <a:fillRect/>
          </a:stretch>
        </p:blipFill>
        <p:spPr>
          <a:xfrm>
            <a:off x="5975450" y="2922775"/>
            <a:ext cx="5800851" cy="3003675"/>
          </a:xfrm>
          <a:prstGeom prst="rect">
            <a:avLst/>
          </a:prstGeom>
          <a:noFill/>
          <a:ln>
            <a:noFill/>
          </a:ln>
        </p:spPr>
      </p:pic>
      <p:pic>
        <p:nvPicPr>
          <p:cNvPr id="359" name="Google Shape;359;p40"/>
          <p:cNvPicPr preferRelativeResize="0"/>
          <p:nvPr/>
        </p:nvPicPr>
        <p:blipFill>
          <a:blip r:embed="rId7">
            <a:alphaModFix/>
          </a:blip>
          <a:stretch>
            <a:fillRect/>
          </a:stretch>
        </p:blipFill>
        <p:spPr>
          <a:xfrm>
            <a:off x="653444" y="3174488"/>
            <a:ext cx="4543776" cy="2751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a:off x="-1436507" y="-82663"/>
            <a:ext cx="7927500" cy="118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en-US" sz="3200" u="none" cap="none" strike="noStrike">
                <a:solidFill>
                  <a:srgbClr val="000000"/>
                </a:solidFill>
                <a:latin typeface="Times New Roman"/>
                <a:ea typeface="Times New Roman"/>
                <a:cs typeface="Times New Roman"/>
                <a:sym typeface="Times New Roman"/>
              </a:rPr>
              <a:t>Research questions</a:t>
            </a:r>
            <a:endParaRPr b="1" i="0" sz="3200" u="none" cap="none" strike="noStrike">
              <a:solidFill>
                <a:srgbClr val="000000"/>
              </a:solidFill>
              <a:latin typeface="Times New Roman"/>
              <a:ea typeface="Times New Roman"/>
              <a:cs typeface="Times New Roman"/>
              <a:sym typeface="Times New Roman"/>
            </a:endParaRPr>
          </a:p>
        </p:txBody>
      </p:sp>
      <p:pic>
        <p:nvPicPr>
          <p:cNvPr id="365" name="Google Shape;365;p41"/>
          <p:cNvPicPr preferRelativeResize="0"/>
          <p:nvPr/>
        </p:nvPicPr>
        <p:blipFill rotWithShape="1">
          <a:blip r:embed="rId3">
            <a:alphaModFix/>
          </a:blip>
          <a:srcRect b="0" l="0" r="0" t="0"/>
          <a:stretch/>
        </p:blipFill>
        <p:spPr>
          <a:xfrm>
            <a:off x="-163799" y="5509110"/>
            <a:ext cx="12191998" cy="827333"/>
          </a:xfrm>
          <a:prstGeom prst="rect">
            <a:avLst/>
          </a:prstGeom>
          <a:noFill/>
          <a:ln>
            <a:noFill/>
          </a:ln>
        </p:spPr>
      </p:pic>
      <p:pic>
        <p:nvPicPr>
          <p:cNvPr id="366" name="Google Shape;366;p41"/>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67" name="Google Shape;367;p41"/>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368" name="Google Shape;368;p4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descr="A screenshot of a computer" id="369" name="Google Shape;369;p41"/>
          <p:cNvPicPr preferRelativeResize="0"/>
          <p:nvPr/>
        </p:nvPicPr>
        <p:blipFill rotWithShape="1">
          <a:blip r:embed="rId5">
            <a:alphaModFix/>
          </a:blip>
          <a:srcRect b="42887" l="34811" r="63504" t="53610"/>
          <a:stretch/>
        </p:blipFill>
        <p:spPr>
          <a:xfrm>
            <a:off x="3310758" y="4225158"/>
            <a:ext cx="126125" cy="157655"/>
          </a:xfrm>
          <a:prstGeom prst="rect">
            <a:avLst/>
          </a:prstGeom>
          <a:noFill/>
          <a:ln>
            <a:noFill/>
          </a:ln>
        </p:spPr>
      </p:pic>
      <p:sp>
        <p:nvSpPr>
          <p:cNvPr id="370" name="Google Shape;370;p41"/>
          <p:cNvSpPr txBox="1"/>
          <p:nvPr/>
        </p:nvSpPr>
        <p:spPr>
          <a:xfrm>
            <a:off x="650239" y="1433681"/>
            <a:ext cx="10646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371" name="Google Shape;371;p41"/>
          <p:cNvSpPr txBox="1"/>
          <p:nvPr/>
        </p:nvSpPr>
        <p:spPr>
          <a:xfrm>
            <a:off x="266150" y="762600"/>
            <a:ext cx="10646400" cy="575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a:solidFill>
                  <a:schemeClr val="dk1"/>
                </a:solidFill>
              </a:rPr>
              <a:t>Research Question 1</a:t>
            </a:r>
            <a:r>
              <a:rPr lang="en-US">
                <a:solidFill>
                  <a:schemeClr val="dk1"/>
                </a:solidFill>
              </a:rPr>
              <a:t>: Which borough in New York City has the highest number of persons injured due to motor vehicle collisions? </a:t>
            </a:r>
            <a:r>
              <a:rPr b="1" lang="en-US">
                <a:solidFill>
                  <a:schemeClr val="dk1"/>
                </a:solidFill>
              </a:rPr>
              <a:t>Answer</a:t>
            </a:r>
            <a:r>
              <a:rPr lang="en-US">
                <a:solidFill>
                  <a:schemeClr val="dk1"/>
                </a:solidFill>
              </a:rPr>
              <a:t>: According to the bar chart, Brooklyn has the highest number of persons injured due to motor vehicle collisions among the boroughs shown.</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Research Question 2</a:t>
            </a:r>
            <a:r>
              <a:rPr lang="en-US">
                <a:solidFill>
                  <a:schemeClr val="dk1"/>
                </a:solidFill>
              </a:rPr>
              <a:t>: How do the number of collisions involving different types of road users (motorists, pedestrians, and cyclists) compare?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 </a:t>
            </a:r>
            <a:r>
              <a:rPr b="1" lang="en-US">
                <a:solidFill>
                  <a:schemeClr val="dk1"/>
                </a:solidFill>
              </a:rPr>
              <a:t>Answer</a:t>
            </a:r>
            <a:r>
              <a:rPr lang="en-US">
                <a:solidFill>
                  <a:schemeClr val="dk1"/>
                </a:solidFill>
              </a:rPr>
              <a:t>: The bar chart shows that collisions involving motorists are the highest, followed by pedestrians, and then cyclists.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Research Question 3</a:t>
            </a:r>
            <a:r>
              <a:rPr lang="en-US">
                <a:solidFill>
                  <a:schemeClr val="dk1"/>
                </a:solidFill>
              </a:rPr>
              <a:t>: Which day of the week has the highest number of collisions in New York City? </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Answer</a:t>
            </a:r>
            <a:r>
              <a:rPr lang="en-US">
                <a:solidFill>
                  <a:schemeClr val="dk1"/>
                </a:solidFill>
              </a:rPr>
              <a:t>: Based on the stacked bar chart, Friday has the highest total number of collisions across the different collision types shown.</a:t>
            </a:r>
            <a:br>
              <a:rPr lang="en-US"/>
            </a:br>
            <a:br>
              <a:rPr lang="en-US"/>
            </a:br>
            <a:r>
              <a:rPr b="1" lang="en-US"/>
              <a:t>Research Question 4</a:t>
            </a:r>
            <a:r>
              <a:rPr lang="en-US"/>
              <a:t>: What are the top 3 contributing factors leading to motor vehicle collisions in New York City? </a:t>
            </a:r>
            <a:endParaRPr/>
          </a:p>
          <a:p>
            <a:pPr indent="0" lvl="0" marL="0" rtl="0" algn="l">
              <a:lnSpc>
                <a:spcPct val="115000"/>
              </a:lnSpc>
              <a:spcBef>
                <a:spcPts val="1200"/>
              </a:spcBef>
              <a:spcAft>
                <a:spcPts val="0"/>
              </a:spcAft>
              <a:buNone/>
            </a:pPr>
            <a:r>
              <a:rPr b="1" lang="en-US"/>
              <a:t>Answer</a:t>
            </a:r>
            <a:r>
              <a:rPr lang="en-US"/>
              <a:t>: According to the bar chart, the top 3 contributing factors are Driver Distraction, Following Too Closely, and Failure to Yield Right-of-Way.</a:t>
            </a:r>
            <a:endParaRPr/>
          </a:p>
          <a:p>
            <a:pPr indent="0" lvl="0" marL="0" rtl="0" algn="l">
              <a:lnSpc>
                <a:spcPct val="115000"/>
              </a:lnSpc>
              <a:spcBef>
                <a:spcPts val="1200"/>
              </a:spcBef>
              <a:spcAft>
                <a:spcPts val="0"/>
              </a:spcAft>
              <a:buNone/>
            </a:pPr>
            <a:r>
              <a:rPr b="1" lang="en-US"/>
              <a:t>Research Question 5</a:t>
            </a:r>
            <a:r>
              <a:rPr lang="en-US"/>
              <a:t>: Which street in New York City has the highest number of motor vehicle collisions? </a:t>
            </a:r>
            <a:endParaRPr/>
          </a:p>
          <a:p>
            <a:pPr indent="0" lvl="0" marL="0" rtl="0" algn="l">
              <a:lnSpc>
                <a:spcPct val="115000"/>
              </a:lnSpc>
              <a:spcBef>
                <a:spcPts val="1200"/>
              </a:spcBef>
              <a:spcAft>
                <a:spcPts val="0"/>
              </a:spcAft>
              <a:buNone/>
            </a:pPr>
            <a:r>
              <a:rPr b="1" lang="en-US"/>
              <a:t>Answer</a:t>
            </a:r>
            <a:r>
              <a:rPr lang="en-US"/>
              <a:t>: The Belt Parkway has the highest number of collisions among the top 10 streets shown in the bar chart.</a:t>
            </a:r>
            <a:endParaRPr/>
          </a:p>
          <a:p>
            <a:pPr indent="0" lvl="0" marL="0" rtl="0" algn="l">
              <a:lnSpc>
                <a:spcPct val="115000"/>
              </a:lnSpc>
              <a:spcBef>
                <a:spcPts val="1200"/>
              </a:spcBef>
              <a:spcAft>
                <a:spcPts val="0"/>
              </a:spcAft>
              <a:buNone/>
            </a:pPr>
            <a:r>
              <a:rPr b="1" lang="en-US"/>
              <a:t>Research Question 6</a:t>
            </a:r>
            <a:r>
              <a:rPr lang="en-US"/>
              <a:t>: How does the frequency of collisions vary throughout the day in New York City? </a:t>
            </a:r>
            <a:endParaRPr/>
          </a:p>
          <a:p>
            <a:pPr indent="0" lvl="0" marL="0" rtl="0" algn="l">
              <a:lnSpc>
                <a:spcPct val="115000"/>
              </a:lnSpc>
              <a:spcBef>
                <a:spcPts val="1200"/>
              </a:spcBef>
              <a:spcAft>
                <a:spcPts val="1200"/>
              </a:spcAft>
              <a:buNone/>
            </a:pPr>
            <a:r>
              <a:rPr b="1" lang="en-US"/>
              <a:t>Answer</a:t>
            </a:r>
            <a:r>
              <a:rPr lang="en-US"/>
              <a:t>: The line chart shows that the number of collisions peaks during the evening rush hour, around 5-6 PM, and then gradually decreases overnight, with the lowest number of collisions occurring in the early morning hours.</a:t>
            </a:r>
            <a:endParaRPr/>
          </a:p>
        </p:txBody>
      </p:sp>
      <p:sp>
        <p:nvSpPr>
          <p:cNvPr id="372" name="Google Shape;372;p41"/>
          <p:cNvSpPr txBox="1"/>
          <p:nvPr/>
        </p:nvSpPr>
        <p:spPr>
          <a:xfrm>
            <a:off x="2253450" y="311225"/>
            <a:ext cx="1015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759393" y="36605"/>
            <a:ext cx="7927499" cy="1187885"/>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1" i="0" lang="en-US" sz="3200" u="none" cap="none" strike="noStrike">
                <a:solidFill>
                  <a:srgbClr val="000000"/>
                </a:solidFill>
                <a:latin typeface="Times New Roman"/>
                <a:ea typeface="Times New Roman"/>
                <a:cs typeface="Times New Roman"/>
                <a:sym typeface="Times New Roman"/>
              </a:rPr>
              <a:t>Team responsibilities and timeline</a:t>
            </a:r>
            <a:endParaRPr b="1" i="0" sz="3200" u="none" cap="none" strike="noStrike">
              <a:solidFill>
                <a:srgbClr val="000000"/>
              </a:solidFill>
              <a:latin typeface="Times New Roman"/>
              <a:ea typeface="Times New Roman"/>
              <a:cs typeface="Times New Roman"/>
              <a:sym typeface="Times New Roman"/>
            </a:endParaRPr>
          </a:p>
        </p:txBody>
      </p:sp>
      <p:pic>
        <p:nvPicPr>
          <p:cNvPr id="378" name="Google Shape;378;p42"/>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379" name="Google Shape;379;p42"/>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380" name="Google Shape;380;p42"/>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381" name="Google Shape;381;p4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id="382" name="Google Shape;382;p42"/>
          <p:cNvPicPr preferRelativeResize="0"/>
          <p:nvPr/>
        </p:nvPicPr>
        <p:blipFill>
          <a:blip r:embed="rId5">
            <a:alphaModFix/>
          </a:blip>
          <a:stretch>
            <a:fillRect/>
          </a:stretch>
        </p:blipFill>
        <p:spPr>
          <a:xfrm>
            <a:off x="1820300" y="1376900"/>
            <a:ext cx="8311450" cy="451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pic>
        <p:nvPicPr>
          <p:cNvPr id="388" name="Google Shape;388;p43"/>
          <p:cNvPicPr preferRelativeResize="0"/>
          <p:nvPr/>
        </p:nvPicPr>
        <p:blipFill>
          <a:blip r:embed="rId3">
            <a:alphaModFix/>
          </a:blip>
          <a:stretch>
            <a:fillRect/>
          </a:stretch>
        </p:blipFill>
        <p:spPr>
          <a:xfrm>
            <a:off x="1032325" y="1455700"/>
            <a:ext cx="9975275" cy="513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32633" y="195154"/>
            <a:ext cx="11360800" cy="763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100"/>
              <a:buFont typeface="Arial"/>
              <a:buNone/>
            </a:pPr>
            <a:r>
              <a:rPr b="1" i="0" lang="en-US" sz="3600" u="sng" cap="none" strike="noStrike">
                <a:solidFill>
                  <a:srgbClr val="002060"/>
                </a:solidFill>
                <a:latin typeface="Arial"/>
                <a:ea typeface="Arial"/>
                <a:cs typeface="Arial"/>
                <a:sym typeface="Arial"/>
              </a:rPr>
              <a:t>Project Overview </a:t>
            </a:r>
            <a:br>
              <a:rPr b="1" i="0" lang="en-US" sz="3600" u="sng" cap="none" strike="noStrike">
                <a:solidFill>
                  <a:schemeClr val="accent2"/>
                </a:solidFill>
                <a:latin typeface="Times New Roman"/>
                <a:ea typeface="Times New Roman"/>
                <a:cs typeface="Times New Roman"/>
                <a:sym typeface="Times New Roman"/>
              </a:rPr>
            </a:br>
            <a:endParaRPr b="0" i="0" sz="3600" u="sng" cap="none" strike="noStrike">
              <a:solidFill>
                <a:schemeClr val="accent2"/>
              </a:solidFill>
              <a:latin typeface="Arial"/>
              <a:ea typeface="Arial"/>
              <a:cs typeface="Arial"/>
              <a:sym typeface="Arial"/>
            </a:endParaRPr>
          </a:p>
        </p:txBody>
      </p:sp>
      <p:pic>
        <p:nvPicPr>
          <p:cNvPr id="157" name="Google Shape;157;p23"/>
          <p:cNvPicPr preferRelativeResize="0"/>
          <p:nvPr/>
        </p:nvPicPr>
        <p:blipFill rotWithShape="1">
          <a:blip r:embed="rId3">
            <a:alphaModFix/>
          </a:blip>
          <a:srcRect b="0" l="0" r="0" t="0"/>
          <a:stretch/>
        </p:blipFill>
        <p:spPr>
          <a:xfrm>
            <a:off x="1" y="6139650"/>
            <a:ext cx="12191999" cy="827333"/>
          </a:xfrm>
          <a:prstGeom prst="rect">
            <a:avLst/>
          </a:prstGeom>
          <a:noFill/>
          <a:ln>
            <a:noFill/>
          </a:ln>
        </p:spPr>
      </p:pic>
      <p:pic>
        <p:nvPicPr>
          <p:cNvPr id="158" name="Google Shape;158;p23"/>
          <p:cNvPicPr preferRelativeResize="0"/>
          <p:nvPr/>
        </p:nvPicPr>
        <p:blipFill rotWithShape="1">
          <a:blip r:embed="rId4">
            <a:alphaModFix/>
          </a:blip>
          <a:srcRect b="0" l="0" r="0" t="0"/>
          <a:stretch/>
        </p:blipFill>
        <p:spPr>
          <a:xfrm>
            <a:off x="132633" y="6216110"/>
            <a:ext cx="669367" cy="548900"/>
          </a:xfrm>
          <a:prstGeom prst="rect">
            <a:avLst/>
          </a:prstGeom>
          <a:noFill/>
          <a:ln>
            <a:noFill/>
          </a:ln>
        </p:spPr>
      </p:pic>
      <p:sp>
        <p:nvSpPr>
          <p:cNvPr id="159" name="Google Shape;159;p23"/>
          <p:cNvSpPr txBox="1"/>
          <p:nvPr/>
        </p:nvSpPr>
        <p:spPr>
          <a:xfrm>
            <a:off x="736847" y="6091833"/>
            <a:ext cx="5026279"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160" name="Google Shape;160;p23"/>
          <p:cNvSpPr txBox="1"/>
          <p:nvPr>
            <p:ph idx="12" type="sldNum"/>
          </p:nvPr>
        </p:nvSpPr>
        <p:spPr>
          <a:xfrm>
            <a:off x="11389999" y="6238699"/>
            <a:ext cx="638211" cy="503723"/>
          </a:xfrm>
          <a:prstGeom prst="rect">
            <a:avLst/>
          </a:prstGeom>
          <a:noFill/>
          <a:ln>
            <a:noFill/>
          </a:ln>
        </p:spPr>
        <p:txBody>
          <a:bodyPr anchorCtr="0" anchor="ctr" bIns="121900" lIns="121900" spcFirstLastPara="1" rIns="121900" wrap="square" tIns="121900">
            <a:normAutofit fontScale="85000" lnSpcReduction="20000"/>
          </a:bodyPr>
          <a:lstStyle/>
          <a:p>
            <a:pPr indent="0" lvl="0" marL="0" marR="0" rtl="0" algn="r">
              <a:lnSpc>
                <a:spcPct val="100000"/>
              </a:lnSpc>
              <a:spcBef>
                <a:spcPts val="0"/>
              </a:spcBef>
              <a:spcAft>
                <a:spcPts val="0"/>
              </a:spcAft>
              <a:buClr>
                <a:srgbClr val="000000"/>
              </a:buClr>
              <a:buSzPct val="100000"/>
              <a:buFont typeface="Arial"/>
              <a:buNone/>
            </a:pPr>
            <a:r>
              <a:rPr b="0" i="0" lang="en-US" sz="2489" u="none" cap="none" strike="noStrike">
                <a:solidFill>
                  <a:srgbClr val="000000"/>
                </a:solidFill>
                <a:latin typeface="Arial"/>
                <a:ea typeface="Arial"/>
                <a:cs typeface="Arial"/>
                <a:sym typeface="Arial"/>
              </a:rPr>
              <a:t>2</a:t>
            </a:r>
            <a:endParaRPr b="0" i="0" sz="2489" u="none" cap="none" strike="noStrike">
              <a:solidFill>
                <a:srgbClr val="000000"/>
              </a:solidFill>
              <a:latin typeface="Arial"/>
              <a:ea typeface="Arial"/>
              <a:cs typeface="Arial"/>
              <a:sym typeface="Arial"/>
            </a:endParaRPr>
          </a:p>
        </p:txBody>
      </p:sp>
      <p:sp>
        <p:nvSpPr>
          <p:cNvPr id="161" name="Google Shape;161;p23"/>
          <p:cNvSpPr txBox="1"/>
          <p:nvPr>
            <p:ph idx="1" type="body"/>
          </p:nvPr>
        </p:nvSpPr>
        <p:spPr>
          <a:xfrm>
            <a:off x="415600" y="1584450"/>
            <a:ext cx="10770264" cy="4555200"/>
          </a:xfrm>
          <a:prstGeom prst="rect">
            <a:avLst/>
          </a:prstGeom>
          <a:noFill/>
          <a:ln>
            <a:noFill/>
          </a:ln>
        </p:spPr>
        <p:txBody>
          <a:bodyPr anchorCtr="0" anchor="t" bIns="91425" lIns="91425" spcFirstLastPara="1" rIns="91425" wrap="square" tIns="91425">
            <a:normAutofit/>
          </a:bodyPr>
          <a:lstStyle/>
          <a:p>
            <a:pPr indent="0" lvl="0" marL="203195" rtl="0" algn="l">
              <a:lnSpc>
                <a:spcPct val="115000"/>
              </a:lnSpc>
              <a:spcBef>
                <a:spcPts val="0"/>
              </a:spcBef>
              <a:spcAft>
                <a:spcPts val="0"/>
              </a:spcAft>
              <a:buSzPts val="1200"/>
              <a:buNone/>
            </a:pPr>
            <a:r>
              <a:rPr b="1" lang="en-US" sz="2400">
                <a:latin typeface="Times New Roman"/>
                <a:ea typeface="Times New Roman"/>
                <a:cs typeface="Times New Roman"/>
                <a:sym typeface="Times New Roman"/>
              </a:rPr>
              <a:t>Problem Statement:</a:t>
            </a:r>
            <a:endParaRPr/>
          </a:p>
          <a:p>
            <a:pPr indent="0" lvl="0" marL="203195" rtl="0" algn="just">
              <a:lnSpc>
                <a:spcPct val="115000"/>
              </a:lnSpc>
              <a:spcBef>
                <a:spcPts val="0"/>
              </a:spcBef>
              <a:spcAft>
                <a:spcPts val="0"/>
              </a:spcAft>
              <a:buSzPts val="1200"/>
              <a:buNone/>
            </a:pPr>
            <a:r>
              <a:rPr lang="en-US" sz="2400">
                <a:latin typeface="Times New Roman"/>
                <a:ea typeface="Times New Roman"/>
                <a:cs typeface="Times New Roman"/>
                <a:sym typeface="Times New Roman"/>
              </a:rPr>
              <a:t>The New York City Department of Transportation wants to identify the key factors contributing to motor vehicle collisions in the city and develop targeted strategies to improve road safety. By analyzing the historical crash data, the department aims to gain insights into the common causes, locations, and patterns of collisions, enabling them to make data-driven decisions for implementing effective interventions and allocating resources efficiently. The ultimate goal is to reduce the number of crashes, injuries, and fatalities on New York City's streets, creating a safer environment for all road users.</a:t>
            </a:r>
            <a:endParaRPr/>
          </a:p>
          <a:p>
            <a:pPr indent="0" lvl="0" marL="152396" rtl="0" algn="l">
              <a:lnSpc>
                <a:spcPct val="115000"/>
              </a:lnSpc>
              <a:spcBef>
                <a:spcPts val="0"/>
              </a:spcBef>
              <a:spcAft>
                <a:spcPts val="0"/>
              </a:spcAft>
              <a:buSzPts val="1800"/>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15600" y="149600"/>
            <a:ext cx="11360800" cy="919600"/>
          </a:xfrm>
          <a:prstGeom prst="rect">
            <a:avLst/>
          </a:prstGeom>
          <a:noFill/>
          <a:ln>
            <a:noFill/>
          </a:ln>
        </p:spPr>
        <p:txBody>
          <a:bodyPr anchorCtr="0" anchor="t" bIns="121900" lIns="121900" spcFirstLastPara="1" rIns="121900" wrap="square" tIns="121900">
            <a:normAutofit fontScale="90000"/>
          </a:bodyPr>
          <a:lstStyle/>
          <a:p>
            <a:pPr indent="0" lvl="0" marL="0" marR="0" rtl="0" algn="l">
              <a:lnSpc>
                <a:spcPct val="100000"/>
              </a:lnSpc>
              <a:spcBef>
                <a:spcPts val="0"/>
              </a:spcBef>
              <a:spcAft>
                <a:spcPts val="0"/>
              </a:spcAft>
              <a:buClr>
                <a:srgbClr val="000000"/>
              </a:buClr>
              <a:buSzPct val="77777"/>
              <a:buFont typeface="Arial"/>
              <a:buNone/>
            </a:pPr>
            <a:r>
              <a:rPr b="1" i="0" lang="en-US" sz="4000" u="none" cap="none" strike="noStrike">
                <a:solidFill>
                  <a:srgbClr val="002060"/>
                </a:solidFill>
                <a:latin typeface="Times New Roman"/>
                <a:ea typeface="Times New Roman"/>
                <a:cs typeface="Times New Roman"/>
                <a:sym typeface="Times New Roman"/>
              </a:rPr>
              <a:t>About Data</a:t>
            </a:r>
            <a:br>
              <a:rPr b="1" i="0" lang="en-US" sz="3600" u="none" cap="none" strike="noStrike">
                <a:solidFill>
                  <a:srgbClr val="000000"/>
                </a:solidFill>
                <a:latin typeface="Times New Roman"/>
                <a:ea typeface="Times New Roman"/>
                <a:cs typeface="Times New Roman"/>
                <a:sym typeface="Times New Roman"/>
              </a:rPr>
            </a:br>
            <a:br>
              <a:rPr b="1" i="0" lang="en-US" sz="1867" u="none" cap="none" strike="noStrike">
                <a:solidFill>
                  <a:srgbClr val="000000"/>
                </a:solidFill>
                <a:latin typeface="Times New Roman"/>
                <a:ea typeface="Times New Roman"/>
                <a:cs typeface="Times New Roman"/>
                <a:sym typeface="Times New Roman"/>
              </a:rPr>
            </a:br>
            <a:endParaRPr b="0" i="0" sz="2133" u="none" cap="none" strike="noStrike">
              <a:solidFill>
                <a:srgbClr val="000000"/>
              </a:solidFill>
              <a:latin typeface="Times New Roman"/>
              <a:ea typeface="Times New Roman"/>
              <a:cs typeface="Times New Roman"/>
              <a:sym typeface="Times New Roman"/>
            </a:endParaRPr>
          </a:p>
        </p:txBody>
      </p:sp>
      <p:sp>
        <p:nvSpPr>
          <p:cNvPr id="167" name="Google Shape;167;p24"/>
          <p:cNvSpPr txBox="1"/>
          <p:nvPr>
            <p:ph idx="1" type="body"/>
          </p:nvPr>
        </p:nvSpPr>
        <p:spPr>
          <a:xfrm>
            <a:off x="301611" y="1356705"/>
            <a:ext cx="11360800" cy="4787487"/>
          </a:xfrm>
          <a:prstGeom prst="rect">
            <a:avLst/>
          </a:prstGeom>
          <a:noFill/>
          <a:ln>
            <a:noFill/>
          </a:ln>
        </p:spPr>
        <p:txBody>
          <a:bodyPr anchorCtr="0" anchor="t" bIns="121900" lIns="121900" spcFirstLastPara="1" rIns="121900" wrap="square" tIns="121900">
            <a:noAutofit/>
          </a:bodyPr>
          <a:lstStyle/>
          <a:p>
            <a:pPr indent="0" lvl="0" marL="203195" marR="0" rtl="0" algn="just">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Times New Roman"/>
                <a:ea typeface="Times New Roman"/>
                <a:cs typeface="Times New Roman"/>
                <a:sym typeface="Times New Roman"/>
              </a:rPr>
              <a:t>The Motor Vehicle Collisions database </a:t>
            </a:r>
            <a:r>
              <a:rPr b="0" i="0" lang="en-US" sz="2400" u="none" cap="none" strike="noStrike">
                <a:solidFill>
                  <a:srgbClr val="000000"/>
                </a:solidFill>
                <a:latin typeface="Times New Roman"/>
                <a:ea typeface="Times New Roman"/>
                <a:cs typeface="Times New Roman"/>
                <a:sym typeface="Times New Roman"/>
              </a:rPr>
              <a:t>in New York City meticulously documents comprehensive information on all motor vehicle accidents reported to the police. It mandates the completion of detailed reports for incidents involving injuries, fatalities, or property damage exceeding $1000. This repository encompasses a wide array of data points, including vehicle specifics, personal details of involved individuals (drivers, passengers, pedestrians, etc.), and overarching characteristics of the crash event. Dating back to April 2016 when the electronic reporting system was adopted, this dataset stands as a crucial asset for analyzing collision causes, evaluating traffic safety policies, and formulating proactive measures to enhance road safety.</a:t>
            </a:r>
            <a:endParaRPr/>
          </a:p>
          <a:p>
            <a:pPr indent="0" lvl="0" marL="203195" marR="0" rtl="0" algn="just">
              <a:lnSpc>
                <a:spcPct val="100000"/>
              </a:lnSpc>
              <a:spcBef>
                <a:spcPts val="0"/>
              </a:spcBef>
              <a:spcAft>
                <a:spcPts val="0"/>
              </a:spcAft>
              <a:buClr>
                <a:srgbClr val="000000"/>
              </a:buClr>
              <a:buSzPts val="12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203195" marR="0" rtl="0" algn="just">
              <a:lnSpc>
                <a:spcPct val="100000"/>
              </a:lnSpc>
              <a:spcBef>
                <a:spcPts val="0"/>
              </a:spcBef>
              <a:spcAft>
                <a:spcPts val="0"/>
              </a:spcAft>
              <a:buClr>
                <a:srgbClr val="000000"/>
              </a:buClr>
              <a:buSzPts val="1200"/>
              <a:buFont typeface="Arial"/>
              <a:buNone/>
            </a:pPr>
            <a:r>
              <a:rPr b="1" i="0" lang="en-US" sz="2400" u="none" cap="none" strike="noStrike">
                <a:solidFill>
                  <a:srgbClr val="000000"/>
                </a:solidFill>
                <a:latin typeface="Times New Roman"/>
                <a:ea typeface="Times New Roman"/>
                <a:cs typeface="Times New Roman"/>
                <a:sym typeface="Times New Roman"/>
              </a:rPr>
              <a:t>Data Source : </a:t>
            </a:r>
            <a:r>
              <a:rPr b="0" i="0" lang="en-US" sz="2400" u="sng" cap="none" strike="noStrike">
                <a:solidFill>
                  <a:schemeClr val="hlink"/>
                </a:solidFill>
                <a:latin typeface="Times New Roman"/>
                <a:ea typeface="Times New Roman"/>
                <a:cs typeface="Times New Roman"/>
                <a:sym typeface="Times New Roman"/>
                <a:hlinkClick r:id="rId3"/>
              </a:rPr>
              <a:t>https://data.cityofnewyork.us/Public-Safety/Motor-Vehicle-Collisions-Vehicles/bm4k-52h4/about_data</a:t>
            </a:r>
            <a:endParaRPr b="0" i="0" sz="2400" u="none" cap="none" strike="noStrike">
              <a:solidFill>
                <a:srgbClr val="000000"/>
              </a:solidFill>
              <a:latin typeface="Times New Roman"/>
              <a:ea typeface="Times New Roman"/>
              <a:cs typeface="Times New Roman"/>
              <a:sym typeface="Times New Roman"/>
            </a:endParaRPr>
          </a:p>
        </p:txBody>
      </p:sp>
      <p:pic>
        <p:nvPicPr>
          <p:cNvPr id="168" name="Google Shape;168;p24"/>
          <p:cNvPicPr preferRelativeResize="0"/>
          <p:nvPr/>
        </p:nvPicPr>
        <p:blipFill rotWithShape="1">
          <a:blip r:embed="rId4">
            <a:alphaModFix/>
          </a:blip>
          <a:srcRect b="0" l="0" r="0" t="0"/>
          <a:stretch/>
        </p:blipFill>
        <p:spPr>
          <a:xfrm>
            <a:off x="-113989" y="6206778"/>
            <a:ext cx="12191999" cy="827333"/>
          </a:xfrm>
          <a:prstGeom prst="rect">
            <a:avLst/>
          </a:prstGeom>
          <a:noFill/>
          <a:ln>
            <a:noFill/>
          </a:ln>
        </p:spPr>
      </p:pic>
      <p:pic>
        <p:nvPicPr>
          <p:cNvPr id="169" name="Google Shape;169;p24"/>
          <p:cNvPicPr preferRelativeResize="0"/>
          <p:nvPr/>
        </p:nvPicPr>
        <p:blipFill rotWithShape="1">
          <a:blip r:embed="rId5">
            <a:alphaModFix/>
          </a:blip>
          <a:srcRect b="0" l="0" r="0" t="0"/>
          <a:stretch/>
        </p:blipFill>
        <p:spPr>
          <a:xfrm>
            <a:off x="132634" y="6231051"/>
            <a:ext cx="669367" cy="548900"/>
          </a:xfrm>
          <a:prstGeom prst="rect">
            <a:avLst/>
          </a:prstGeom>
          <a:noFill/>
          <a:ln>
            <a:noFill/>
          </a:ln>
        </p:spPr>
      </p:pic>
      <p:sp>
        <p:nvSpPr>
          <p:cNvPr id="170" name="Google Shape;170;p24"/>
          <p:cNvSpPr txBox="1"/>
          <p:nvPr/>
        </p:nvSpPr>
        <p:spPr>
          <a:xfrm>
            <a:off x="-114012" y="5961817"/>
            <a:ext cx="51855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171" name="Google Shape;171;p2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77" name="Google Shape;177;p25"/>
          <p:cNvSpPr txBox="1"/>
          <p:nvPr>
            <p:ph type="ctrTitle"/>
          </p:nvPr>
        </p:nvSpPr>
        <p:spPr>
          <a:xfrm>
            <a:off x="415611" y="1239520"/>
            <a:ext cx="11360800" cy="4348480"/>
          </a:xfrm>
          <a:prstGeom prst="rect">
            <a:avLst/>
          </a:prstGeom>
          <a:noFill/>
          <a:ln>
            <a:noFill/>
          </a:ln>
        </p:spPr>
        <p:txBody>
          <a:bodyPr anchorCtr="0" anchor="b"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b="1" lang="en-US" sz="1500">
                <a:latin typeface="Times New Roman"/>
                <a:ea typeface="Times New Roman"/>
                <a:cs typeface="Times New Roman"/>
                <a:sym typeface="Times New Roman"/>
              </a:rPr>
              <a:t>Crashes Dataset: </a:t>
            </a:r>
            <a:r>
              <a:rPr lang="en-US" sz="1500">
                <a:latin typeface="Times New Roman"/>
                <a:ea typeface="Times New Roman"/>
                <a:cs typeface="Times New Roman"/>
                <a:sym typeface="Times New Roman"/>
              </a:rPr>
              <a:t>The Crashes dataset contains information about motor vehicle collisions reported by the New York City Police Department (NYPD). Each row in the dataset represents a unique collision event. The dataset includes details such as the date and time of the crash, location (borough, zip code, latitude, longitude), street names, number of persons injured or killed (including pedestrians, cyclists, and motorists), contributing factors, and vehicle types involved. This dataset serves as the primary source for analyzing collision patterns, identifying high-risk locations, and understanding the overall impact of collisions on road safety.</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US" sz="1500">
                <a:latin typeface="Times New Roman"/>
                <a:ea typeface="Times New Roman"/>
                <a:cs typeface="Times New Roman"/>
                <a:sym typeface="Times New Roman"/>
              </a:rPr>
              <a:t>Vehicles Dataset: </a:t>
            </a:r>
            <a:r>
              <a:rPr lang="en-US" sz="1500">
                <a:latin typeface="Times New Roman"/>
                <a:ea typeface="Times New Roman"/>
                <a:cs typeface="Times New Roman"/>
                <a:sym typeface="Times New Roman"/>
              </a:rPr>
              <a:t>The Vehicles dataset provides additional details about the vehicles involved in each collision. It is linked to the Crashes dataset through the unique collision ID. Each row in the dataset represents a vehicle involved in a crash. The dataset includes information such as the vehicle type, make, model, year, registration state, damage details, and contributing factors specific to each vehicle. This dataset allows for a deeper analysis of the types of vehicles involved in collisions, their characteristics, and potential contributing factors related to vehicle design or maintenance.</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b="1" lang="en-US" sz="1500">
                <a:latin typeface="Times New Roman"/>
                <a:ea typeface="Times New Roman"/>
                <a:cs typeface="Times New Roman"/>
                <a:sym typeface="Times New Roman"/>
              </a:rPr>
              <a:t>Person Dataset:</a:t>
            </a:r>
            <a:r>
              <a:rPr lang="en-US" sz="1500">
                <a:latin typeface="Times New Roman"/>
                <a:ea typeface="Times New Roman"/>
                <a:cs typeface="Times New Roman"/>
                <a:sym typeface="Times New Roman"/>
              </a:rPr>
              <a:t> The Person dataset contains information about individuals involved in motor vehicle collisions, including drivers, passengers, pedestrians, and cyclists. It is linked to the Crashes dataset through the unique collision ID. Each row in the dataset represents a person involved in a crash. The dataset includes details such as the person's role (driver, passenger, pedestrian, cyclist), injury severity, age, gender, position in the vehicle, safety equipment used, and contributing factors specific to each individual. This dataset enables the analysis of demographic patterns, injury outcomes, and factors contributing to collisions from the perspective of the individuals involved.</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5200"/>
              <a:buNone/>
            </a:pPr>
            <a:r>
              <a:t/>
            </a:r>
            <a:endParaRPr sz="1400"/>
          </a:p>
        </p:txBody>
      </p:sp>
      <p:sp>
        <p:nvSpPr>
          <p:cNvPr id="178" name="Google Shape;178;p25"/>
          <p:cNvSpPr txBox="1"/>
          <p:nvPr/>
        </p:nvSpPr>
        <p:spPr>
          <a:xfrm>
            <a:off x="415589" y="434280"/>
            <a:ext cx="11360800" cy="919600"/>
          </a:xfrm>
          <a:prstGeom prst="rect">
            <a:avLst/>
          </a:prstGeom>
          <a:noFill/>
          <a:ln>
            <a:noFill/>
          </a:ln>
        </p:spPr>
        <p:txBody>
          <a:bodyPr anchorCtr="0" anchor="t" bIns="121900" lIns="121900" spcFirstLastPara="1" rIns="121900" wrap="square" tIns="121900">
            <a:normAutofit fontScale="67500" lnSpcReduction="20000"/>
          </a:bodyPr>
          <a:lstStyle/>
          <a:p>
            <a:pPr indent="0" lvl="0" marL="0" marR="0" rtl="0" algn="l">
              <a:lnSpc>
                <a:spcPct val="100000"/>
              </a:lnSpc>
              <a:spcBef>
                <a:spcPts val="0"/>
              </a:spcBef>
              <a:spcAft>
                <a:spcPts val="0"/>
              </a:spcAft>
              <a:buClr>
                <a:srgbClr val="000000"/>
              </a:buClr>
              <a:buSzPct val="192592"/>
              <a:buFont typeface="Arial"/>
              <a:buNone/>
            </a:pPr>
            <a:r>
              <a:rPr b="1" i="0" lang="en-US" sz="4000" u="none" cap="none" strike="noStrike">
                <a:solidFill>
                  <a:srgbClr val="002060"/>
                </a:solidFill>
                <a:latin typeface="Times New Roman"/>
                <a:ea typeface="Times New Roman"/>
                <a:cs typeface="Times New Roman"/>
                <a:sym typeface="Times New Roman"/>
              </a:rPr>
              <a:t>Summary of Datasets </a:t>
            </a:r>
            <a:br>
              <a:rPr b="1" i="0" lang="en-US" sz="3600" u="none" cap="none" strike="noStrike">
                <a:solidFill>
                  <a:srgbClr val="000000"/>
                </a:solidFill>
                <a:latin typeface="Times New Roman"/>
                <a:ea typeface="Times New Roman"/>
                <a:cs typeface="Times New Roman"/>
                <a:sym typeface="Times New Roman"/>
              </a:rPr>
            </a:br>
            <a:br>
              <a:rPr b="1" i="0" lang="en-US" sz="1867" u="none" cap="none" strike="noStrike">
                <a:solidFill>
                  <a:srgbClr val="000000"/>
                </a:solidFill>
                <a:latin typeface="Times New Roman"/>
                <a:ea typeface="Times New Roman"/>
                <a:cs typeface="Times New Roman"/>
                <a:sym typeface="Times New Roman"/>
              </a:rPr>
            </a:br>
            <a:endParaRPr b="0" i="0" sz="2133"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0" l="0" r="0" t="0"/>
          <a:stretch/>
        </p:blipFill>
        <p:spPr>
          <a:xfrm>
            <a:off x="1" y="6328756"/>
            <a:ext cx="12191999" cy="827333"/>
          </a:xfrm>
          <a:prstGeom prst="rect">
            <a:avLst/>
          </a:prstGeom>
          <a:noFill/>
          <a:ln>
            <a:noFill/>
          </a:ln>
        </p:spPr>
      </p:pic>
      <p:pic>
        <p:nvPicPr>
          <p:cNvPr id="184" name="Google Shape;184;p26"/>
          <p:cNvPicPr preferRelativeResize="0"/>
          <p:nvPr/>
        </p:nvPicPr>
        <p:blipFill rotWithShape="1">
          <a:blip r:embed="rId4">
            <a:alphaModFix/>
          </a:blip>
          <a:srcRect b="0" l="0" r="0" t="0"/>
          <a:stretch/>
        </p:blipFill>
        <p:spPr>
          <a:xfrm>
            <a:off x="132633" y="6380189"/>
            <a:ext cx="669367" cy="548900"/>
          </a:xfrm>
          <a:prstGeom prst="rect">
            <a:avLst/>
          </a:prstGeom>
          <a:noFill/>
          <a:ln>
            <a:noFill/>
          </a:ln>
        </p:spPr>
      </p:pic>
      <p:sp>
        <p:nvSpPr>
          <p:cNvPr id="185" name="Google Shape;185;p26"/>
          <p:cNvSpPr txBox="1"/>
          <p:nvPr/>
        </p:nvSpPr>
        <p:spPr>
          <a:xfrm>
            <a:off x="802000" y="6238700"/>
            <a:ext cx="4813796"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186" name="Google Shape;186;p2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sp>
        <p:nvSpPr>
          <p:cNvPr id="187" name="Google Shape;187;p26"/>
          <p:cNvSpPr txBox="1"/>
          <p:nvPr>
            <p:ph type="title"/>
          </p:nvPr>
        </p:nvSpPr>
        <p:spPr>
          <a:xfrm>
            <a:off x="132633" y="204354"/>
            <a:ext cx="11382875" cy="827333"/>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3200"/>
              <a:t>Project Architecture</a:t>
            </a:r>
            <a:endParaRPr/>
          </a:p>
        </p:txBody>
      </p:sp>
      <p:pic>
        <p:nvPicPr>
          <p:cNvPr descr="A screenshot of a computer" id="188" name="Google Shape;188;p26"/>
          <p:cNvPicPr preferRelativeResize="0"/>
          <p:nvPr/>
        </p:nvPicPr>
        <p:blipFill rotWithShape="1">
          <a:blip r:embed="rId5">
            <a:alphaModFix/>
          </a:blip>
          <a:srcRect b="0" l="0" r="0" t="0"/>
          <a:stretch/>
        </p:blipFill>
        <p:spPr>
          <a:xfrm>
            <a:off x="197690" y="1031687"/>
            <a:ext cx="11317818" cy="5067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0" y="-428076"/>
            <a:ext cx="10520293" cy="1232481"/>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br>
              <a:rPr b="1" i="0" lang="en-US" sz="3200" u="none" cap="none" strike="noStrike">
                <a:solidFill>
                  <a:srgbClr val="000000"/>
                </a:solidFill>
                <a:latin typeface="Times New Roman"/>
                <a:ea typeface="Times New Roman"/>
                <a:cs typeface="Times New Roman"/>
                <a:sym typeface="Times New Roman"/>
              </a:rPr>
            </a:br>
            <a:r>
              <a:rPr b="1" lang="en-US" sz="3200">
                <a:solidFill>
                  <a:srgbClr val="000000"/>
                </a:solidFill>
                <a:latin typeface="Times New Roman"/>
                <a:ea typeface="Times New Roman"/>
                <a:cs typeface="Times New Roman"/>
                <a:sym typeface="Times New Roman"/>
              </a:rPr>
              <a:t>Policy</a:t>
            </a:r>
            <a:r>
              <a:rPr b="1" lang="en-US" sz="3200">
                <a:solidFill>
                  <a:srgbClr val="000000"/>
                </a:solidFill>
                <a:latin typeface="Times New Roman"/>
                <a:ea typeface="Times New Roman"/>
                <a:cs typeface="Times New Roman"/>
                <a:sym typeface="Times New Roman"/>
              </a:rPr>
              <a:t> and Roles details in IAM</a:t>
            </a:r>
            <a:r>
              <a:rPr b="1" i="0" lang="en-US" sz="3200" u="none" cap="none" strike="noStrike">
                <a:solidFill>
                  <a:srgbClr val="000000"/>
                </a:solidFill>
                <a:latin typeface="Times New Roman"/>
                <a:ea typeface="Times New Roman"/>
                <a:cs typeface="Times New Roman"/>
                <a:sym typeface="Times New Roman"/>
              </a:rPr>
              <a:t> </a:t>
            </a:r>
            <a:br>
              <a:rPr b="1" i="0" lang="en-US" sz="3200" u="none" cap="none" strike="noStrike">
                <a:solidFill>
                  <a:srgbClr val="000000"/>
                </a:solidFill>
                <a:latin typeface="Times New Roman"/>
                <a:ea typeface="Times New Roman"/>
                <a:cs typeface="Times New Roman"/>
                <a:sym typeface="Times New Roman"/>
              </a:rPr>
            </a:br>
            <a:endParaRPr b="0" i="0" sz="3200" u="none" cap="none" strike="noStrike">
              <a:solidFill>
                <a:srgbClr val="000000"/>
              </a:solidFill>
              <a:latin typeface="Times New Roman"/>
              <a:ea typeface="Times New Roman"/>
              <a:cs typeface="Times New Roman"/>
              <a:sym typeface="Times New Roman"/>
            </a:endParaRPr>
          </a:p>
        </p:txBody>
      </p:sp>
      <p:pic>
        <p:nvPicPr>
          <p:cNvPr id="194" name="Google Shape;194;p27"/>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195" name="Google Shape;195;p27"/>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196" name="Google Shape;196;p27"/>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197" name="Google Shape;197;p2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id="198" name="Google Shape;198;p27"/>
          <p:cNvPicPr preferRelativeResize="0"/>
          <p:nvPr/>
        </p:nvPicPr>
        <p:blipFill>
          <a:blip r:embed="rId5">
            <a:alphaModFix/>
          </a:blip>
          <a:stretch>
            <a:fillRect/>
          </a:stretch>
        </p:blipFill>
        <p:spPr>
          <a:xfrm>
            <a:off x="217125" y="1485153"/>
            <a:ext cx="10680003" cy="409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228213" y="-217551"/>
            <a:ext cx="8579100" cy="1232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br>
              <a:rPr b="1" i="0" lang="en-US" sz="3200" u="none" cap="none" strike="noStrike">
                <a:solidFill>
                  <a:srgbClr val="000000"/>
                </a:solidFill>
                <a:latin typeface="Times New Roman"/>
                <a:ea typeface="Times New Roman"/>
                <a:cs typeface="Times New Roman"/>
                <a:sym typeface="Times New Roman"/>
              </a:rPr>
            </a:br>
            <a:r>
              <a:rPr b="1" i="0" lang="en-US" sz="3200" u="none" cap="none" strike="noStrike">
                <a:solidFill>
                  <a:srgbClr val="000000"/>
                </a:solidFill>
                <a:latin typeface="Times New Roman"/>
                <a:ea typeface="Times New Roman"/>
                <a:cs typeface="Times New Roman"/>
                <a:sym typeface="Times New Roman"/>
              </a:rPr>
              <a:t> </a:t>
            </a:r>
            <a:r>
              <a:rPr b="1" lang="en-US" sz="3200">
                <a:solidFill>
                  <a:srgbClr val="000000"/>
                </a:solidFill>
                <a:latin typeface="Times New Roman"/>
                <a:ea typeface="Times New Roman"/>
                <a:cs typeface="Times New Roman"/>
                <a:sym typeface="Times New Roman"/>
              </a:rPr>
              <a:t>Created </a:t>
            </a:r>
            <a:r>
              <a:rPr b="1" i="0" lang="en-US" sz="3200" u="none" cap="none" strike="noStrike">
                <a:solidFill>
                  <a:srgbClr val="000000"/>
                </a:solidFill>
                <a:latin typeface="Times New Roman"/>
                <a:ea typeface="Times New Roman"/>
                <a:cs typeface="Times New Roman"/>
                <a:sym typeface="Times New Roman"/>
              </a:rPr>
              <a:t>s3 Buckets </a:t>
            </a:r>
            <a:r>
              <a:rPr b="1" lang="en-US" sz="3200">
                <a:solidFill>
                  <a:srgbClr val="000000"/>
                </a:solidFill>
                <a:latin typeface="Times New Roman"/>
                <a:ea typeface="Times New Roman"/>
                <a:cs typeface="Times New Roman"/>
                <a:sym typeface="Times New Roman"/>
              </a:rPr>
              <a:t>to store and manage data</a:t>
            </a:r>
            <a:endParaRPr b="0" i="0" sz="3200" u="none" cap="none" strike="noStrike">
              <a:solidFill>
                <a:srgbClr val="000000"/>
              </a:solidFill>
              <a:latin typeface="Times New Roman"/>
              <a:ea typeface="Times New Roman"/>
              <a:cs typeface="Times New Roman"/>
              <a:sym typeface="Times New Roman"/>
            </a:endParaRPr>
          </a:p>
        </p:txBody>
      </p:sp>
      <p:pic>
        <p:nvPicPr>
          <p:cNvPr id="204" name="Google Shape;204;p28"/>
          <p:cNvPicPr preferRelativeResize="0"/>
          <p:nvPr/>
        </p:nvPicPr>
        <p:blipFill rotWithShape="1">
          <a:blip r:embed="rId3">
            <a:alphaModFix/>
          </a:blip>
          <a:srcRect b="0" l="0" r="0" t="0"/>
          <a:stretch/>
        </p:blipFill>
        <p:spPr>
          <a:xfrm>
            <a:off x="1" y="6091835"/>
            <a:ext cx="12191999" cy="827333"/>
          </a:xfrm>
          <a:prstGeom prst="rect">
            <a:avLst/>
          </a:prstGeom>
          <a:noFill/>
          <a:ln>
            <a:noFill/>
          </a:ln>
        </p:spPr>
      </p:pic>
      <p:pic>
        <p:nvPicPr>
          <p:cNvPr id="205" name="Google Shape;205;p28"/>
          <p:cNvPicPr preferRelativeResize="0"/>
          <p:nvPr/>
        </p:nvPicPr>
        <p:blipFill rotWithShape="1">
          <a:blip r:embed="rId4">
            <a:alphaModFix/>
          </a:blip>
          <a:srcRect b="0" l="0" r="0" t="0"/>
          <a:stretch/>
        </p:blipFill>
        <p:spPr>
          <a:xfrm>
            <a:off x="217122" y="6119624"/>
            <a:ext cx="669367" cy="524800"/>
          </a:xfrm>
          <a:prstGeom prst="rect">
            <a:avLst/>
          </a:prstGeom>
          <a:noFill/>
          <a:ln>
            <a:noFill/>
          </a:ln>
        </p:spPr>
      </p:pic>
      <p:sp>
        <p:nvSpPr>
          <p:cNvPr id="206" name="Google Shape;206;p28"/>
          <p:cNvSpPr txBox="1"/>
          <p:nvPr/>
        </p:nvSpPr>
        <p:spPr>
          <a:xfrm>
            <a:off x="802000" y="6040601"/>
            <a:ext cx="4804715" cy="629234"/>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
        <p:nvSpPr>
          <p:cNvPr id="207" name="Google Shape;207;p2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r">
              <a:lnSpc>
                <a:spcPct val="100000"/>
              </a:lnSpc>
              <a:spcBef>
                <a:spcPts val="0"/>
              </a:spcBef>
              <a:spcAft>
                <a:spcPts val="0"/>
              </a:spcAft>
              <a:buClr>
                <a:srgbClr val="000000"/>
              </a:buClr>
              <a:buSzPct val="100000"/>
              <a:buFont typeface="Arial"/>
              <a:buNone/>
            </a:pPr>
            <a:fld id="{00000000-1234-1234-1234-123412341234}" type="slidenum">
              <a:rPr b="0" i="0" lang="en-US" sz="2489" u="none" cap="none" strike="noStrike">
                <a:solidFill>
                  <a:srgbClr val="000000"/>
                </a:solidFill>
                <a:latin typeface="Arial"/>
                <a:ea typeface="Arial"/>
                <a:cs typeface="Arial"/>
                <a:sym typeface="Arial"/>
              </a:rPr>
              <a:t>‹#›</a:t>
            </a:fld>
            <a:endParaRPr b="0" i="0" sz="2489" u="none" cap="none" strike="noStrike">
              <a:solidFill>
                <a:srgbClr val="000000"/>
              </a:solidFill>
              <a:latin typeface="Arial"/>
              <a:ea typeface="Arial"/>
              <a:cs typeface="Arial"/>
              <a:sym typeface="Arial"/>
            </a:endParaRPr>
          </a:p>
        </p:txBody>
      </p:sp>
      <p:pic>
        <p:nvPicPr>
          <p:cNvPr id="208" name="Google Shape;208;p28"/>
          <p:cNvPicPr preferRelativeResize="0"/>
          <p:nvPr/>
        </p:nvPicPr>
        <p:blipFill rotWithShape="1">
          <a:blip r:embed="rId5">
            <a:alphaModFix/>
          </a:blip>
          <a:srcRect b="0" l="0" r="0" t="0"/>
          <a:stretch/>
        </p:blipFill>
        <p:spPr>
          <a:xfrm>
            <a:off x="6980363" y="-217550"/>
            <a:ext cx="3819525" cy="2447925"/>
          </a:xfrm>
          <a:prstGeom prst="rect">
            <a:avLst/>
          </a:prstGeom>
          <a:noFill/>
          <a:ln>
            <a:noFill/>
          </a:ln>
        </p:spPr>
      </p:pic>
      <p:pic>
        <p:nvPicPr>
          <p:cNvPr id="209" name="Google Shape;209;p28"/>
          <p:cNvPicPr preferRelativeResize="0"/>
          <p:nvPr/>
        </p:nvPicPr>
        <p:blipFill>
          <a:blip r:embed="rId6">
            <a:alphaModFix/>
          </a:blip>
          <a:stretch>
            <a:fillRect/>
          </a:stretch>
        </p:blipFill>
        <p:spPr>
          <a:xfrm>
            <a:off x="158100" y="1278422"/>
            <a:ext cx="11875799" cy="3774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3200">
                <a:solidFill>
                  <a:srgbClr val="000000"/>
                </a:solidFill>
                <a:latin typeface="Times New Roman"/>
                <a:ea typeface="Times New Roman"/>
                <a:cs typeface="Times New Roman"/>
                <a:sym typeface="Times New Roman"/>
              </a:rPr>
              <a:t>Bucket Details</a:t>
            </a:r>
            <a:endParaRPr b="1" sz="3200">
              <a:solidFill>
                <a:srgbClr val="000000"/>
              </a:solidFill>
              <a:latin typeface="Times New Roman"/>
              <a:ea typeface="Times New Roman"/>
              <a:cs typeface="Times New Roman"/>
              <a:sym typeface="Times New Roman"/>
            </a:endParaRPr>
          </a:p>
        </p:txBody>
      </p:sp>
      <p:sp>
        <p:nvSpPr>
          <p:cNvPr id="216" name="Google Shape;216;p29"/>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US" sz="1200">
                <a:solidFill>
                  <a:schemeClr val="dk1"/>
                </a:solidFill>
              </a:rPr>
              <a:t>daily-data-bucket</a:t>
            </a:r>
            <a:endParaRPr b="1" sz="1200">
              <a:solidFill>
                <a:schemeClr val="dk1"/>
              </a:solidFill>
            </a:endParaRPr>
          </a:p>
          <a:p>
            <a:pPr indent="-292100" lvl="0" marL="457200" rtl="0" algn="l">
              <a:spcBef>
                <a:spcPts val="1200"/>
              </a:spcBef>
              <a:spcAft>
                <a:spcPts val="0"/>
              </a:spcAft>
              <a:buClr>
                <a:schemeClr val="dk1"/>
              </a:buClr>
              <a:buSzPts val="1000"/>
              <a:buChar char="●"/>
            </a:pPr>
            <a:r>
              <a:rPr b="1" lang="en-US" sz="1200">
                <a:solidFill>
                  <a:schemeClr val="dk1"/>
                </a:solidFill>
              </a:rPr>
              <a:t>Purpose</a:t>
            </a:r>
            <a:r>
              <a:rPr lang="en-US" sz="1200">
                <a:solidFill>
                  <a:schemeClr val="dk1"/>
                </a:solidFill>
              </a:rPr>
              <a:t>: This bucket serves as the initial receiving point for daily data collections. It temporarily stores raw data files that are typically fetched from various data sources</a:t>
            </a:r>
            <a:r>
              <a:rPr lang="en-US" sz="1000">
                <a:solidFill>
                  <a:schemeClr val="dk1"/>
                </a:solidFill>
              </a:rPr>
              <a:t>.</a:t>
            </a:r>
            <a:endParaRPr sz="1000">
              <a:solidFill>
                <a:schemeClr val="dk1"/>
              </a:solidFill>
            </a:endParaRPr>
          </a:p>
          <a:p>
            <a:pPr indent="0" lvl="0" marL="0" rtl="0" algn="l">
              <a:spcBef>
                <a:spcPts val="1200"/>
              </a:spcBef>
              <a:spcAft>
                <a:spcPts val="0"/>
              </a:spcAft>
              <a:buNone/>
            </a:pPr>
            <a:r>
              <a:rPr b="1" lang="en-US" sz="1200">
                <a:solidFill>
                  <a:schemeClr val="dk1"/>
                </a:solidFill>
              </a:rPr>
              <a:t>cleanedatabucket</a:t>
            </a:r>
            <a:endParaRPr sz="1000">
              <a:solidFill>
                <a:schemeClr val="dk1"/>
              </a:solidFill>
            </a:endParaRPr>
          </a:p>
          <a:p>
            <a:pPr indent="-292100" lvl="0" marL="457200" rtl="0" algn="l">
              <a:spcBef>
                <a:spcPts val="1200"/>
              </a:spcBef>
              <a:spcAft>
                <a:spcPts val="0"/>
              </a:spcAft>
              <a:buClr>
                <a:schemeClr val="dk1"/>
              </a:buClr>
              <a:buSzPts val="1000"/>
              <a:buChar char="●"/>
            </a:pPr>
            <a:r>
              <a:rPr b="1" lang="en-US" sz="1200">
                <a:solidFill>
                  <a:schemeClr val="dk1"/>
                </a:solidFill>
              </a:rPr>
              <a:t>Purpose</a:t>
            </a:r>
            <a:r>
              <a:rPr lang="en-US" sz="1000">
                <a:solidFill>
                  <a:schemeClr val="dk1"/>
                </a:solidFill>
              </a:rPr>
              <a:t>:</a:t>
            </a:r>
            <a:r>
              <a:rPr lang="en-US" sz="1200">
                <a:solidFill>
                  <a:schemeClr val="dk1"/>
                </a:solidFill>
              </a:rPr>
              <a:t> This bucket is used to store data that has been cleaned and processed by a Lambda function. This data is ready for further analysis or long-term storage.</a:t>
            </a:r>
            <a:endParaRPr sz="1200">
              <a:solidFill>
                <a:schemeClr val="dk1"/>
              </a:solidFill>
            </a:endParaRPr>
          </a:p>
          <a:p>
            <a:pPr indent="0" lvl="0" marL="0" rtl="0" algn="l">
              <a:spcBef>
                <a:spcPts val="1200"/>
              </a:spcBef>
              <a:spcAft>
                <a:spcPts val="0"/>
              </a:spcAft>
              <a:buNone/>
            </a:pPr>
            <a:r>
              <a:rPr b="1" lang="en-US" sz="1200">
                <a:solidFill>
                  <a:schemeClr val="dk1"/>
                </a:solidFill>
              </a:rPr>
              <a:t>historical-data-bucket-ia-final</a:t>
            </a:r>
            <a:endParaRPr sz="1000">
              <a:solidFill>
                <a:schemeClr val="dk1"/>
              </a:solidFill>
            </a:endParaRPr>
          </a:p>
          <a:p>
            <a:pPr indent="-292100" lvl="0" marL="457200" rtl="0" algn="l">
              <a:spcBef>
                <a:spcPts val="1200"/>
              </a:spcBef>
              <a:spcAft>
                <a:spcPts val="0"/>
              </a:spcAft>
              <a:buClr>
                <a:schemeClr val="dk1"/>
              </a:buClr>
              <a:buSzPts val="1000"/>
              <a:buChar char="●"/>
            </a:pPr>
            <a:r>
              <a:rPr b="1" lang="en-US" sz="1200">
                <a:solidFill>
                  <a:schemeClr val="dk1"/>
                </a:solidFill>
              </a:rPr>
              <a:t>Purpose:</a:t>
            </a:r>
            <a:r>
              <a:rPr lang="en-US" sz="1200">
                <a:solidFill>
                  <a:schemeClr val="dk1"/>
                </a:solidFill>
              </a:rPr>
              <a:t> Acts as a long-term storage and archival bucket. This bucket holds historical data that is important for retrospective analysis and record-keeping.</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
        <p:nvSpPr>
          <p:cNvPr id="217" name="Google Shape;217;p29"/>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chemeClr val="dk2"/>
              </a:buClr>
              <a:buSzPts val="1333"/>
              <a:buFont typeface="Arial"/>
              <a:buNone/>
            </a:pPr>
            <a:fld id="{00000000-1234-1234-1234-123412341234}" type="slidenum">
              <a:rPr lang="en-US"/>
              <a:t>‹#›</a:t>
            </a:fld>
            <a:endParaRPr/>
          </a:p>
        </p:txBody>
      </p:sp>
      <p:pic>
        <p:nvPicPr>
          <p:cNvPr id="218" name="Google Shape;218;p29"/>
          <p:cNvPicPr preferRelativeResize="0"/>
          <p:nvPr/>
        </p:nvPicPr>
        <p:blipFill rotWithShape="1">
          <a:blip r:embed="rId3">
            <a:alphaModFix/>
          </a:blip>
          <a:srcRect b="0" l="0" r="0" t="0"/>
          <a:stretch/>
        </p:blipFill>
        <p:spPr>
          <a:xfrm>
            <a:off x="6980363" y="-217550"/>
            <a:ext cx="3819525" cy="2447925"/>
          </a:xfrm>
          <a:prstGeom prst="rect">
            <a:avLst/>
          </a:prstGeom>
          <a:noFill/>
          <a:ln>
            <a:noFill/>
          </a:ln>
        </p:spPr>
      </p:pic>
      <p:pic>
        <p:nvPicPr>
          <p:cNvPr id="219" name="Google Shape;219;p29"/>
          <p:cNvPicPr preferRelativeResize="0"/>
          <p:nvPr/>
        </p:nvPicPr>
        <p:blipFill rotWithShape="1">
          <a:blip r:embed="rId4">
            <a:alphaModFix/>
          </a:blip>
          <a:srcRect b="0" l="0" r="0" t="0"/>
          <a:stretch/>
        </p:blipFill>
        <p:spPr>
          <a:xfrm>
            <a:off x="1" y="6091835"/>
            <a:ext cx="12191998" cy="827333"/>
          </a:xfrm>
          <a:prstGeom prst="rect">
            <a:avLst/>
          </a:prstGeom>
          <a:noFill/>
          <a:ln>
            <a:noFill/>
          </a:ln>
        </p:spPr>
      </p:pic>
      <p:pic>
        <p:nvPicPr>
          <p:cNvPr id="220" name="Google Shape;220;p29"/>
          <p:cNvPicPr preferRelativeResize="0"/>
          <p:nvPr/>
        </p:nvPicPr>
        <p:blipFill rotWithShape="1">
          <a:blip r:embed="rId5">
            <a:alphaModFix/>
          </a:blip>
          <a:srcRect b="0" l="0" r="0" t="0"/>
          <a:stretch/>
        </p:blipFill>
        <p:spPr>
          <a:xfrm>
            <a:off x="217122" y="6119624"/>
            <a:ext cx="669367" cy="524800"/>
          </a:xfrm>
          <a:prstGeom prst="rect">
            <a:avLst/>
          </a:prstGeom>
          <a:noFill/>
          <a:ln>
            <a:noFill/>
          </a:ln>
        </p:spPr>
      </p:pic>
      <p:sp>
        <p:nvSpPr>
          <p:cNvPr id="221" name="Google Shape;221;p29"/>
          <p:cNvSpPr txBox="1"/>
          <p:nvPr/>
        </p:nvSpPr>
        <p:spPr>
          <a:xfrm>
            <a:off x="802000" y="6040601"/>
            <a:ext cx="4804800" cy="629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89"/>
              <a:buFont typeface="Arial"/>
              <a:buNone/>
            </a:pPr>
            <a:r>
              <a:rPr b="0" i="0" lang="en-US" sz="2489" u="none" cap="none" strike="noStrike">
                <a:solidFill>
                  <a:srgbClr val="FFFFFF"/>
                </a:solidFill>
                <a:latin typeface="Arial"/>
                <a:ea typeface="Arial"/>
                <a:cs typeface="Arial"/>
                <a:sym typeface="Arial"/>
              </a:rPr>
              <a:t>Yeshiva University | Katz School</a:t>
            </a:r>
            <a:endParaRPr b="0" i="0" sz="2489"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Spectrum_Theme">
      <a:dk1>
        <a:srgbClr val="496491"/>
      </a:dk1>
      <a:lt1>
        <a:srgbClr val="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